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7"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0" d="100"/>
          <a:sy n="100" d="100"/>
        </p:scale>
        <p:origin x="-2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4F1A39-9FD2-41EE-A861-E5A3B42B8799}" type="doc">
      <dgm:prSet loTypeId="urn:microsoft.com/office/officeart/2005/8/layout/orgChart1" loCatId="hierarchy" qsTypeId="urn:microsoft.com/office/officeart/2005/8/quickstyle/simple3" qsCatId="simple" csTypeId="urn:microsoft.com/office/officeart/2005/8/colors/accent0_1" csCatId="mainScheme" phldr="1"/>
      <dgm:spPr/>
      <dgm:t>
        <a:bodyPr/>
        <a:lstStyle/>
        <a:p>
          <a:endParaRPr lang="en-US"/>
        </a:p>
      </dgm:t>
    </dgm:pt>
    <dgm:pt modelId="{4410B5FF-2BC9-4715-8E9F-E58415A976D6}">
      <dgm:prSet phldrT="[Text]"/>
      <dgm:spPr/>
      <dgm:t>
        <a:bodyPr/>
        <a:lstStyle/>
        <a:p>
          <a:r>
            <a:rPr lang="en-US"/>
            <a:t>South-eastern Bantu Zone</a:t>
          </a:r>
        </a:p>
      </dgm:t>
    </dgm:pt>
    <dgm:pt modelId="{904FC7AA-D3E8-42D8-ABB5-70C4D6D98DD7}" type="parTrans" cxnId="{6E03A4BA-F3B5-498B-89C2-3EA5B4BDA3BE}">
      <dgm:prSet/>
      <dgm:spPr/>
      <dgm:t>
        <a:bodyPr/>
        <a:lstStyle/>
        <a:p>
          <a:endParaRPr lang="en-US"/>
        </a:p>
      </dgm:t>
    </dgm:pt>
    <dgm:pt modelId="{F9D050E1-1945-4A4C-B079-3B62B9352FE5}" type="sibTrans" cxnId="{6E03A4BA-F3B5-498B-89C2-3EA5B4BDA3BE}">
      <dgm:prSet/>
      <dgm:spPr/>
      <dgm:t>
        <a:bodyPr/>
        <a:lstStyle/>
        <a:p>
          <a:endParaRPr lang="en-US"/>
        </a:p>
      </dgm:t>
    </dgm:pt>
    <dgm:pt modelId="{242A25CC-581A-417B-B86A-5DB6AC2D481E}">
      <dgm:prSet phldrT="[Text]"/>
      <dgm:spPr/>
      <dgm:t>
        <a:bodyPr/>
        <a:lstStyle/>
        <a:p>
          <a:r>
            <a:rPr lang="en-US"/>
            <a:t>Nguni group</a:t>
          </a:r>
        </a:p>
      </dgm:t>
    </dgm:pt>
    <dgm:pt modelId="{77E01A84-3CB8-4549-9F30-3C4637FA2947}" type="parTrans" cxnId="{2F8B473D-2889-4238-A63C-4F2EDFCD0A3F}">
      <dgm:prSet/>
      <dgm:spPr/>
      <dgm:t>
        <a:bodyPr/>
        <a:lstStyle/>
        <a:p>
          <a:endParaRPr lang="en-US"/>
        </a:p>
      </dgm:t>
    </dgm:pt>
    <dgm:pt modelId="{A20F108E-A50B-4A65-981B-A3D966CFC0D9}" type="sibTrans" cxnId="{2F8B473D-2889-4238-A63C-4F2EDFCD0A3F}">
      <dgm:prSet/>
      <dgm:spPr/>
      <dgm:t>
        <a:bodyPr/>
        <a:lstStyle/>
        <a:p>
          <a:endParaRPr lang="en-US"/>
        </a:p>
      </dgm:t>
    </dgm:pt>
    <dgm:pt modelId="{00AD57F7-024D-4A92-817D-6AE50175ECEF}">
      <dgm:prSet phldrT="[Text]"/>
      <dgm:spPr/>
      <dgm:t>
        <a:bodyPr/>
        <a:lstStyle/>
        <a:p>
          <a:r>
            <a:rPr lang="en-US"/>
            <a:t>IsiZulu</a:t>
          </a:r>
        </a:p>
      </dgm:t>
    </dgm:pt>
    <dgm:pt modelId="{456D0D5E-30C0-4B0E-BBEE-B091505DFB40}" type="parTrans" cxnId="{54FCCF55-EF3E-48FC-93A8-CAC803D42CFE}">
      <dgm:prSet/>
      <dgm:spPr/>
      <dgm:t>
        <a:bodyPr/>
        <a:lstStyle/>
        <a:p>
          <a:endParaRPr lang="en-US"/>
        </a:p>
      </dgm:t>
    </dgm:pt>
    <dgm:pt modelId="{931CA83D-0C0D-4EA4-B2FD-5CE466B88D55}" type="sibTrans" cxnId="{54FCCF55-EF3E-48FC-93A8-CAC803D42CFE}">
      <dgm:prSet/>
      <dgm:spPr/>
      <dgm:t>
        <a:bodyPr/>
        <a:lstStyle/>
        <a:p>
          <a:endParaRPr lang="en-US"/>
        </a:p>
      </dgm:t>
    </dgm:pt>
    <dgm:pt modelId="{31010F44-5015-44A0-8171-0C2EBA143D32}">
      <dgm:prSet phldrT="[Text]"/>
      <dgm:spPr/>
      <dgm:t>
        <a:bodyPr/>
        <a:lstStyle/>
        <a:p>
          <a:r>
            <a:rPr lang="en-US"/>
            <a:t>IsiXhosa</a:t>
          </a:r>
        </a:p>
      </dgm:t>
    </dgm:pt>
    <dgm:pt modelId="{E58E29B6-90E2-4979-9295-3EE206097318}" type="parTrans" cxnId="{AF1EFCA2-5AC4-458B-9341-38E985725EB0}">
      <dgm:prSet/>
      <dgm:spPr/>
      <dgm:t>
        <a:bodyPr/>
        <a:lstStyle/>
        <a:p>
          <a:endParaRPr lang="en-US"/>
        </a:p>
      </dgm:t>
    </dgm:pt>
    <dgm:pt modelId="{486DB776-1A13-40FF-AC65-AA994F257212}" type="sibTrans" cxnId="{AF1EFCA2-5AC4-458B-9341-38E985725EB0}">
      <dgm:prSet/>
      <dgm:spPr/>
      <dgm:t>
        <a:bodyPr/>
        <a:lstStyle/>
        <a:p>
          <a:endParaRPr lang="en-US"/>
        </a:p>
      </dgm:t>
    </dgm:pt>
    <dgm:pt modelId="{18CD78B1-98D2-4C43-81F7-BE5FE2DF4D35}">
      <dgm:prSet phldrT="[Text]"/>
      <dgm:spPr/>
      <dgm:t>
        <a:bodyPr/>
        <a:lstStyle/>
        <a:p>
          <a:r>
            <a:rPr lang="en-US"/>
            <a:t>Sotho group</a:t>
          </a:r>
        </a:p>
      </dgm:t>
    </dgm:pt>
    <dgm:pt modelId="{1BFCAA95-DA93-4528-B7FB-23FCD8ED2F74}" type="parTrans" cxnId="{162CEA48-EDB0-4786-8AC6-CDD3BD1C504F}">
      <dgm:prSet/>
      <dgm:spPr/>
      <dgm:t>
        <a:bodyPr/>
        <a:lstStyle/>
        <a:p>
          <a:endParaRPr lang="en-US"/>
        </a:p>
      </dgm:t>
    </dgm:pt>
    <dgm:pt modelId="{FFEEFD97-31C2-4C04-8C1E-87532A843323}" type="sibTrans" cxnId="{162CEA48-EDB0-4786-8AC6-CDD3BD1C504F}">
      <dgm:prSet/>
      <dgm:spPr/>
      <dgm:t>
        <a:bodyPr/>
        <a:lstStyle/>
        <a:p>
          <a:endParaRPr lang="en-US"/>
        </a:p>
      </dgm:t>
    </dgm:pt>
    <dgm:pt modelId="{CF664F84-E73A-4D41-BE99-297EFB7B74B0}">
      <dgm:prSet phldrT="[Text]"/>
      <dgm:spPr/>
      <dgm:t>
        <a:bodyPr/>
        <a:lstStyle/>
        <a:p>
          <a:r>
            <a:rPr lang="en-US"/>
            <a:t>Southern Sotho</a:t>
          </a:r>
        </a:p>
      </dgm:t>
    </dgm:pt>
    <dgm:pt modelId="{96BF6CE2-842E-4F98-BDF5-C4548C11E239}" type="parTrans" cxnId="{5E6F21CE-F17F-4414-945A-64C3E2EE9FFB}">
      <dgm:prSet/>
      <dgm:spPr/>
      <dgm:t>
        <a:bodyPr/>
        <a:lstStyle/>
        <a:p>
          <a:endParaRPr lang="en-US"/>
        </a:p>
      </dgm:t>
    </dgm:pt>
    <dgm:pt modelId="{D70ABD7D-EECC-443C-BAAD-CA2FEB681ED2}" type="sibTrans" cxnId="{5E6F21CE-F17F-4414-945A-64C3E2EE9FFB}">
      <dgm:prSet/>
      <dgm:spPr/>
      <dgm:t>
        <a:bodyPr/>
        <a:lstStyle/>
        <a:p>
          <a:endParaRPr lang="en-US"/>
        </a:p>
      </dgm:t>
    </dgm:pt>
    <dgm:pt modelId="{F259913E-D2B9-47F7-840A-E8B578A0DCC5}">
      <dgm:prSet/>
      <dgm:spPr/>
      <dgm:t>
        <a:bodyPr/>
        <a:lstStyle/>
        <a:p>
          <a:r>
            <a:rPr lang="en-US"/>
            <a:t>Venda group</a:t>
          </a:r>
        </a:p>
      </dgm:t>
    </dgm:pt>
    <dgm:pt modelId="{76D65FF4-E17B-41CE-AC08-01C01F93F07B}" type="parTrans" cxnId="{D8AD9124-3F66-42E8-9EA4-6F5595E09E91}">
      <dgm:prSet/>
      <dgm:spPr/>
      <dgm:t>
        <a:bodyPr/>
        <a:lstStyle/>
        <a:p>
          <a:endParaRPr lang="en-US"/>
        </a:p>
      </dgm:t>
    </dgm:pt>
    <dgm:pt modelId="{6C1B6879-9671-4378-92C9-C735FA56032C}" type="sibTrans" cxnId="{D8AD9124-3F66-42E8-9EA4-6F5595E09E91}">
      <dgm:prSet/>
      <dgm:spPr/>
      <dgm:t>
        <a:bodyPr/>
        <a:lstStyle/>
        <a:p>
          <a:endParaRPr lang="en-US"/>
        </a:p>
      </dgm:t>
    </dgm:pt>
    <dgm:pt modelId="{E49F14BB-5C3D-42A0-9D75-533D12DB31F6}">
      <dgm:prSet/>
      <dgm:spPr/>
      <dgm:t>
        <a:bodyPr/>
        <a:lstStyle/>
        <a:p>
          <a:r>
            <a:rPr lang="en-US"/>
            <a:t>Tsonga group</a:t>
          </a:r>
        </a:p>
      </dgm:t>
    </dgm:pt>
    <dgm:pt modelId="{E0E9E0FC-C688-4E9A-87E3-F91D539F0CC0}" type="parTrans" cxnId="{F3293684-9008-444F-B755-76C5B122B639}">
      <dgm:prSet/>
      <dgm:spPr/>
      <dgm:t>
        <a:bodyPr/>
        <a:lstStyle/>
        <a:p>
          <a:endParaRPr lang="en-US"/>
        </a:p>
      </dgm:t>
    </dgm:pt>
    <dgm:pt modelId="{3881A60C-D6E0-4546-99F6-3D35385986E4}" type="sibTrans" cxnId="{F3293684-9008-444F-B755-76C5B122B639}">
      <dgm:prSet/>
      <dgm:spPr/>
      <dgm:t>
        <a:bodyPr/>
        <a:lstStyle/>
        <a:p>
          <a:endParaRPr lang="en-US"/>
        </a:p>
      </dgm:t>
    </dgm:pt>
    <dgm:pt modelId="{05A506E4-C13B-4B35-A15F-4FA35F5371C2}">
      <dgm:prSet/>
      <dgm:spPr/>
      <dgm:t>
        <a:bodyPr/>
        <a:lstStyle/>
        <a:p>
          <a:r>
            <a:rPr lang="en-US"/>
            <a:t>IsiNdebele</a:t>
          </a:r>
        </a:p>
      </dgm:t>
    </dgm:pt>
    <dgm:pt modelId="{71C71C04-0323-48A3-9483-3D0EB8E7CB19}" type="parTrans" cxnId="{22C1C056-1A28-40B1-A85E-189D864F274E}">
      <dgm:prSet/>
      <dgm:spPr/>
      <dgm:t>
        <a:bodyPr/>
        <a:lstStyle/>
        <a:p>
          <a:endParaRPr lang="en-US"/>
        </a:p>
      </dgm:t>
    </dgm:pt>
    <dgm:pt modelId="{F1DCFFEE-C925-43D2-B36C-ACF36690F2D3}" type="sibTrans" cxnId="{22C1C056-1A28-40B1-A85E-189D864F274E}">
      <dgm:prSet/>
      <dgm:spPr/>
      <dgm:t>
        <a:bodyPr/>
        <a:lstStyle/>
        <a:p>
          <a:endParaRPr lang="en-US"/>
        </a:p>
      </dgm:t>
    </dgm:pt>
    <dgm:pt modelId="{B0F64E11-B007-4BCF-879A-09D8D67F9B39}">
      <dgm:prSet/>
      <dgm:spPr/>
      <dgm:t>
        <a:bodyPr/>
        <a:lstStyle/>
        <a:p>
          <a:r>
            <a:rPr lang="en-US"/>
            <a:t>SiSwati</a:t>
          </a:r>
        </a:p>
      </dgm:t>
    </dgm:pt>
    <dgm:pt modelId="{695751EC-9130-47B4-B529-B2520D1A2288}" type="parTrans" cxnId="{2492F0DE-A444-4E5F-B3EB-A32E368DCB1F}">
      <dgm:prSet/>
      <dgm:spPr/>
      <dgm:t>
        <a:bodyPr/>
        <a:lstStyle/>
        <a:p>
          <a:endParaRPr lang="en-US"/>
        </a:p>
      </dgm:t>
    </dgm:pt>
    <dgm:pt modelId="{1A706B33-C8A2-4EE1-B50E-8F950B403232}" type="sibTrans" cxnId="{2492F0DE-A444-4E5F-B3EB-A32E368DCB1F}">
      <dgm:prSet/>
      <dgm:spPr/>
      <dgm:t>
        <a:bodyPr/>
        <a:lstStyle/>
        <a:p>
          <a:endParaRPr lang="en-US"/>
        </a:p>
      </dgm:t>
    </dgm:pt>
    <dgm:pt modelId="{1AF3A870-1006-45E5-A69B-1ED3ED918180}">
      <dgm:prSet/>
      <dgm:spPr/>
      <dgm:t>
        <a:bodyPr/>
        <a:lstStyle/>
        <a:p>
          <a:r>
            <a:rPr lang="en-US"/>
            <a:t>Sesotho sa Lebowa</a:t>
          </a:r>
        </a:p>
      </dgm:t>
    </dgm:pt>
    <dgm:pt modelId="{4FED938E-54B4-44C9-BDEC-CEBF06AFC7CA}" type="parTrans" cxnId="{6F251094-A1A4-4F1E-8E79-F9D0CF816FE2}">
      <dgm:prSet/>
      <dgm:spPr/>
      <dgm:t>
        <a:bodyPr/>
        <a:lstStyle/>
        <a:p>
          <a:endParaRPr lang="en-US"/>
        </a:p>
      </dgm:t>
    </dgm:pt>
    <dgm:pt modelId="{5E3209E9-170D-4DE4-AC55-291BB9F4D817}" type="sibTrans" cxnId="{6F251094-A1A4-4F1E-8E79-F9D0CF816FE2}">
      <dgm:prSet/>
      <dgm:spPr/>
      <dgm:t>
        <a:bodyPr/>
        <a:lstStyle/>
        <a:p>
          <a:endParaRPr lang="en-US"/>
        </a:p>
      </dgm:t>
    </dgm:pt>
    <dgm:pt modelId="{04845D0F-0E04-45FE-BBDB-5DEA37C50691}">
      <dgm:prSet/>
      <dgm:spPr/>
      <dgm:t>
        <a:bodyPr/>
        <a:lstStyle/>
        <a:p>
          <a:r>
            <a:rPr lang="en-US"/>
            <a:t>Setswana</a:t>
          </a:r>
        </a:p>
      </dgm:t>
    </dgm:pt>
    <dgm:pt modelId="{97914EF3-297B-4445-B2B4-B393E0174C77}" type="parTrans" cxnId="{53AC1526-F201-44DD-BB95-0E967C72F5E9}">
      <dgm:prSet/>
      <dgm:spPr/>
      <dgm:t>
        <a:bodyPr/>
        <a:lstStyle/>
        <a:p>
          <a:endParaRPr lang="en-US"/>
        </a:p>
      </dgm:t>
    </dgm:pt>
    <dgm:pt modelId="{4128C287-6A22-4217-BB9A-F2126F38DD90}" type="sibTrans" cxnId="{53AC1526-F201-44DD-BB95-0E967C72F5E9}">
      <dgm:prSet/>
      <dgm:spPr/>
      <dgm:t>
        <a:bodyPr/>
        <a:lstStyle/>
        <a:p>
          <a:endParaRPr lang="en-US"/>
        </a:p>
      </dgm:t>
    </dgm:pt>
    <dgm:pt modelId="{DE0A54B6-E9E1-4315-9721-507AC664F8FC}">
      <dgm:prSet/>
      <dgm:spPr/>
      <dgm:t>
        <a:bodyPr/>
        <a:lstStyle/>
        <a:p>
          <a:r>
            <a:rPr lang="en-US"/>
            <a:t>Ronga</a:t>
          </a:r>
        </a:p>
      </dgm:t>
    </dgm:pt>
    <dgm:pt modelId="{A3EA27B0-C157-4013-A14C-04051A427C43}" type="parTrans" cxnId="{7D67C0F8-F69B-4FEB-8D71-DF55E69D29AF}">
      <dgm:prSet/>
      <dgm:spPr/>
      <dgm:t>
        <a:bodyPr/>
        <a:lstStyle/>
        <a:p>
          <a:endParaRPr lang="en-US"/>
        </a:p>
      </dgm:t>
    </dgm:pt>
    <dgm:pt modelId="{E5D4CFCE-92C7-4A5D-AB40-CE8679CD6BE6}" type="sibTrans" cxnId="{7D67C0F8-F69B-4FEB-8D71-DF55E69D29AF}">
      <dgm:prSet/>
      <dgm:spPr/>
      <dgm:t>
        <a:bodyPr/>
        <a:lstStyle/>
        <a:p>
          <a:endParaRPr lang="en-US"/>
        </a:p>
      </dgm:t>
    </dgm:pt>
    <dgm:pt modelId="{0B1542E4-8075-4494-AFA5-6ADECDC7F954}">
      <dgm:prSet/>
      <dgm:spPr/>
      <dgm:t>
        <a:bodyPr/>
        <a:lstStyle/>
        <a:p>
          <a:r>
            <a:rPr lang="en-US"/>
            <a:t>Tonga</a:t>
          </a:r>
        </a:p>
      </dgm:t>
    </dgm:pt>
    <dgm:pt modelId="{8BD4311D-6D40-4F7C-A984-0CB750B1D5F7}" type="parTrans" cxnId="{75C5A432-78C7-4C15-882A-A3DF9F286556}">
      <dgm:prSet/>
      <dgm:spPr/>
      <dgm:t>
        <a:bodyPr/>
        <a:lstStyle/>
        <a:p>
          <a:endParaRPr lang="en-US"/>
        </a:p>
      </dgm:t>
    </dgm:pt>
    <dgm:pt modelId="{6EEF69FF-DBDB-48C9-90F7-4C26F89250F1}" type="sibTrans" cxnId="{75C5A432-78C7-4C15-882A-A3DF9F286556}">
      <dgm:prSet/>
      <dgm:spPr/>
      <dgm:t>
        <a:bodyPr/>
        <a:lstStyle/>
        <a:p>
          <a:endParaRPr lang="en-US"/>
        </a:p>
      </dgm:t>
    </dgm:pt>
    <dgm:pt modelId="{8AAA1C28-3D98-4FFF-A6BD-00044398E378}">
      <dgm:prSet/>
      <dgm:spPr/>
      <dgm:t>
        <a:bodyPr/>
        <a:lstStyle/>
        <a:p>
          <a:r>
            <a:rPr lang="en-US"/>
            <a:t>Tswa</a:t>
          </a:r>
        </a:p>
      </dgm:t>
    </dgm:pt>
    <dgm:pt modelId="{BC7633BD-A7B0-4DB0-A5FE-73C008B918CA}" type="parTrans" cxnId="{6DB1291B-E9DD-4ACF-8D0C-E9D179DD5DAC}">
      <dgm:prSet/>
      <dgm:spPr/>
      <dgm:t>
        <a:bodyPr/>
        <a:lstStyle/>
        <a:p>
          <a:endParaRPr lang="en-US"/>
        </a:p>
      </dgm:t>
    </dgm:pt>
    <dgm:pt modelId="{6CD75AEE-AD18-4B68-9B31-3330E76CCFD2}" type="sibTrans" cxnId="{6DB1291B-E9DD-4ACF-8D0C-E9D179DD5DAC}">
      <dgm:prSet/>
      <dgm:spPr/>
      <dgm:t>
        <a:bodyPr/>
        <a:lstStyle/>
        <a:p>
          <a:endParaRPr lang="en-US"/>
        </a:p>
      </dgm:t>
    </dgm:pt>
    <dgm:pt modelId="{A83CFB26-0BB8-4F61-B02B-622BBAAA25AA}" type="pres">
      <dgm:prSet presAssocID="{B34F1A39-9FD2-41EE-A861-E5A3B42B8799}" presName="hierChild1" presStyleCnt="0">
        <dgm:presLayoutVars>
          <dgm:orgChart val="1"/>
          <dgm:chPref val="1"/>
          <dgm:dir/>
          <dgm:animOne val="branch"/>
          <dgm:animLvl val="lvl"/>
          <dgm:resizeHandles/>
        </dgm:presLayoutVars>
      </dgm:prSet>
      <dgm:spPr/>
      <dgm:t>
        <a:bodyPr/>
        <a:lstStyle/>
        <a:p>
          <a:endParaRPr lang="en-US"/>
        </a:p>
      </dgm:t>
    </dgm:pt>
    <dgm:pt modelId="{95FB4D72-5AE2-48C3-A8CD-377D59EE598E}" type="pres">
      <dgm:prSet presAssocID="{4410B5FF-2BC9-4715-8E9F-E58415A976D6}" presName="hierRoot1" presStyleCnt="0">
        <dgm:presLayoutVars>
          <dgm:hierBranch val="init"/>
        </dgm:presLayoutVars>
      </dgm:prSet>
      <dgm:spPr/>
    </dgm:pt>
    <dgm:pt modelId="{DBCAFF6B-2311-4B86-A201-1D6502328939}" type="pres">
      <dgm:prSet presAssocID="{4410B5FF-2BC9-4715-8E9F-E58415A976D6}" presName="rootComposite1" presStyleCnt="0"/>
      <dgm:spPr/>
    </dgm:pt>
    <dgm:pt modelId="{00925B48-4B38-4EEB-AF72-586F1B5A8501}" type="pres">
      <dgm:prSet presAssocID="{4410B5FF-2BC9-4715-8E9F-E58415A976D6}" presName="rootText1" presStyleLbl="node0" presStyleIdx="0" presStyleCnt="1">
        <dgm:presLayoutVars>
          <dgm:chPref val="3"/>
        </dgm:presLayoutVars>
      </dgm:prSet>
      <dgm:spPr/>
      <dgm:t>
        <a:bodyPr/>
        <a:lstStyle/>
        <a:p>
          <a:endParaRPr lang="en-US"/>
        </a:p>
      </dgm:t>
    </dgm:pt>
    <dgm:pt modelId="{4CE72CB1-F89F-40D8-B644-2C0D1E8307DC}" type="pres">
      <dgm:prSet presAssocID="{4410B5FF-2BC9-4715-8E9F-E58415A976D6}" presName="rootConnector1" presStyleLbl="node1" presStyleIdx="0" presStyleCnt="0"/>
      <dgm:spPr/>
      <dgm:t>
        <a:bodyPr/>
        <a:lstStyle/>
        <a:p>
          <a:endParaRPr lang="en-US"/>
        </a:p>
      </dgm:t>
    </dgm:pt>
    <dgm:pt modelId="{90BB65B0-B2D3-49BD-8480-DE87B5884E49}" type="pres">
      <dgm:prSet presAssocID="{4410B5FF-2BC9-4715-8E9F-E58415A976D6}" presName="hierChild2" presStyleCnt="0"/>
      <dgm:spPr/>
    </dgm:pt>
    <dgm:pt modelId="{2218E267-C055-43B7-9A02-A2AE8DE6A3AC}" type="pres">
      <dgm:prSet presAssocID="{77E01A84-3CB8-4549-9F30-3C4637FA2947}" presName="Name37" presStyleLbl="parChTrans1D2" presStyleIdx="0" presStyleCnt="4"/>
      <dgm:spPr/>
      <dgm:t>
        <a:bodyPr/>
        <a:lstStyle/>
        <a:p>
          <a:endParaRPr lang="en-US"/>
        </a:p>
      </dgm:t>
    </dgm:pt>
    <dgm:pt modelId="{5BCCE4EE-3A28-4943-99DF-C27643E5409B}" type="pres">
      <dgm:prSet presAssocID="{242A25CC-581A-417B-B86A-5DB6AC2D481E}" presName="hierRoot2" presStyleCnt="0">
        <dgm:presLayoutVars>
          <dgm:hierBranch val="init"/>
        </dgm:presLayoutVars>
      </dgm:prSet>
      <dgm:spPr/>
    </dgm:pt>
    <dgm:pt modelId="{417A269E-496F-4C26-B741-B1019CC5435F}" type="pres">
      <dgm:prSet presAssocID="{242A25CC-581A-417B-B86A-5DB6AC2D481E}" presName="rootComposite" presStyleCnt="0"/>
      <dgm:spPr/>
    </dgm:pt>
    <dgm:pt modelId="{85A44638-B164-4CCC-A3E6-793386E925B5}" type="pres">
      <dgm:prSet presAssocID="{242A25CC-581A-417B-B86A-5DB6AC2D481E}" presName="rootText" presStyleLbl="node2" presStyleIdx="0" presStyleCnt="4">
        <dgm:presLayoutVars>
          <dgm:chPref val="3"/>
        </dgm:presLayoutVars>
      </dgm:prSet>
      <dgm:spPr/>
      <dgm:t>
        <a:bodyPr/>
        <a:lstStyle/>
        <a:p>
          <a:endParaRPr lang="en-US"/>
        </a:p>
      </dgm:t>
    </dgm:pt>
    <dgm:pt modelId="{807C486E-218D-4367-842B-5B228F047F5D}" type="pres">
      <dgm:prSet presAssocID="{242A25CC-581A-417B-B86A-5DB6AC2D481E}" presName="rootConnector" presStyleLbl="node2" presStyleIdx="0" presStyleCnt="4"/>
      <dgm:spPr/>
      <dgm:t>
        <a:bodyPr/>
        <a:lstStyle/>
        <a:p>
          <a:endParaRPr lang="en-US"/>
        </a:p>
      </dgm:t>
    </dgm:pt>
    <dgm:pt modelId="{48B0A293-0D70-4638-96F2-608B6DD31982}" type="pres">
      <dgm:prSet presAssocID="{242A25CC-581A-417B-B86A-5DB6AC2D481E}" presName="hierChild4" presStyleCnt="0"/>
      <dgm:spPr/>
    </dgm:pt>
    <dgm:pt modelId="{8C56FA72-6F19-431B-AB91-5160E85390BE}" type="pres">
      <dgm:prSet presAssocID="{456D0D5E-30C0-4B0E-BBEE-B091505DFB40}" presName="Name37" presStyleLbl="parChTrans1D3" presStyleIdx="0" presStyleCnt="10"/>
      <dgm:spPr/>
      <dgm:t>
        <a:bodyPr/>
        <a:lstStyle/>
        <a:p>
          <a:endParaRPr lang="en-US"/>
        </a:p>
      </dgm:t>
    </dgm:pt>
    <dgm:pt modelId="{4F2C0B47-1FF9-4C37-B99A-E55C745837B5}" type="pres">
      <dgm:prSet presAssocID="{00AD57F7-024D-4A92-817D-6AE50175ECEF}" presName="hierRoot2" presStyleCnt="0">
        <dgm:presLayoutVars>
          <dgm:hierBranch val="init"/>
        </dgm:presLayoutVars>
      </dgm:prSet>
      <dgm:spPr/>
    </dgm:pt>
    <dgm:pt modelId="{9063A820-3111-4436-8651-1DC4487F2AFD}" type="pres">
      <dgm:prSet presAssocID="{00AD57F7-024D-4A92-817D-6AE50175ECEF}" presName="rootComposite" presStyleCnt="0"/>
      <dgm:spPr/>
    </dgm:pt>
    <dgm:pt modelId="{D6E45F94-7F95-407D-B817-74103CDF2BD5}" type="pres">
      <dgm:prSet presAssocID="{00AD57F7-024D-4A92-817D-6AE50175ECEF}" presName="rootText" presStyleLbl="node3" presStyleIdx="0" presStyleCnt="10">
        <dgm:presLayoutVars>
          <dgm:chPref val="3"/>
        </dgm:presLayoutVars>
      </dgm:prSet>
      <dgm:spPr/>
      <dgm:t>
        <a:bodyPr/>
        <a:lstStyle/>
        <a:p>
          <a:endParaRPr lang="en-US"/>
        </a:p>
      </dgm:t>
    </dgm:pt>
    <dgm:pt modelId="{75F39047-6CF0-4ABF-AB3A-751D32DCB039}" type="pres">
      <dgm:prSet presAssocID="{00AD57F7-024D-4A92-817D-6AE50175ECEF}" presName="rootConnector" presStyleLbl="node3" presStyleIdx="0" presStyleCnt="10"/>
      <dgm:spPr/>
      <dgm:t>
        <a:bodyPr/>
        <a:lstStyle/>
        <a:p>
          <a:endParaRPr lang="en-US"/>
        </a:p>
      </dgm:t>
    </dgm:pt>
    <dgm:pt modelId="{F3D190A2-41F4-4814-904C-38D04D7D040A}" type="pres">
      <dgm:prSet presAssocID="{00AD57F7-024D-4A92-817D-6AE50175ECEF}" presName="hierChild4" presStyleCnt="0"/>
      <dgm:spPr/>
    </dgm:pt>
    <dgm:pt modelId="{CFADB761-1AF6-4D1D-A102-38FBB4F3439B}" type="pres">
      <dgm:prSet presAssocID="{00AD57F7-024D-4A92-817D-6AE50175ECEF}" presName="hierChild5" presStyleCnt="0"/>
      <dgm:spPr/>
    </dgm:pt>
    <dgm:pt modelId="{BB3FB933-15DD-4251-82E4-19A891577D65}" type="pres">
      <dgm:prSet presAssocID="{E58E29B6-90E2-4979-9295-3EE206097318}" presName="Name37" presStyleLbl="parChTrans1D3" presStyleIdx="1" presStyleCnt="10"/>
      <dgm:spPr/>
      <dgm:t>
        <a:bodyPr/>
        <a:lstStyle/>
        <a:p>
          <a:endParaRPr lang="en-US"/>
        </a:p>
      </dgm:t>
    </dgm:pt>
    <dgm:pt modelId="{3D9AFFA9-E39F-45A7-8B32-06B47D32D6F7}" type="pres">
      <dgm:prSet presAssocID="{31010F44-5015-44A0-8171-0C2EBA143D32}" presName="hierRoot2" presStyleCnt="0">
        <dgm:presLayoutVars>
          <dgm:hierBranch val="init"/>
        </dgm:presLayoutVars>
      </dgm:prSet>
      <dgm:spPr/>
    </dgm:pt>
    <dgm:pt modelId="{0847AB94-C7FD-4319-8323-5A01B0AD402E}" type="pres">
      <dgm:prSet presAssocID="{31010F44-5015-44A0-8171-0C2EBA143D32}" presName="rootComposite" presStyleCnt="0"/>
      <dgm:spPr/>
    </dgm:pt>
    <dgm:pt modelId="{26F57190-16B2-47EB-8789-33BB01551A0A}" type="pres">
      <dgm:prSet presAssocID="{31010F44-5015-44A0-8171-0C2EBA143D32}" presName="rootText" presStyleLbl="node3" presStyleIdx="1" presStyleCnt="10">
        <dgm:presLayoutVars>
          <dgm:chPref val="3"/>
        </dgm:presLayoutVars>
      </dgm:prSet>
      <dgm:spPr/>
      <dgm:t>
        <a:bodyPr/>
        <a:lstStyle/>
        <a:p>
          <a:endParaRPr lang="en-US"/>
        </a:p>
      </dgm:t>
    </dgm:pt>
    <dgm:pt modelId="{54A4978B-2C3E-414A-8BCF-59612C057D4E}" type="pres">
      <dgm:prSet presAssocID="{31010F44-5015-44A0-8171-0C2EBA143D32}" presName="rootConnector" presStyleLbl="node3" presStyleIdx="1" presStyleCnt="10"/>
      <dgm:spPr/>
      <dgm:t>
        <a:bodyPr/>
        <a:lstStyle/>
        <a:p>
          <a:endParaRPr lang="en-US"/>
        </a:p>
      </dgm:t>
    </dgm:pt>
    <dgm:pt modelId="{75E6A6A5-B818-4F16-9405-25CFF448E39B}" type="pres">
      <dgm:prSet presAssocID="{31010F44-5015-44A0-8171-0C2EBA143D32}" presName="hierChild4" presStyleCnt="0"/>
      <dgm:spPr/>
    </dgm:pt>
    <dgm:pt modelId="{9E71F44D-299C-465C-81CB-987F43D76859}" type="pres">
      <dgm:prSet presAssocID="{31010F44-5015-44A0-8171-0C2EBA143D32}" presName="hierChild5" presStyleCnt="0"/>
      <dgm:spPr/>
    </dgm:pt>
    <dgm:pt modelId="{72DE3472-E413-4B11-94AD-D25ADD746C23}" type="pres">
      <dgm:prSet presAssocID="{71C71C04-0323-48A3-9483-3D0EB8E7CB19}" presName="Name37" presStyleLbl="parChTrans1D3" presStyleIdx="2" presStyleCnt="10"/>
      <dgm:spPr/>
      <dgm:t>
        <a:bodyPr/>
        <a:lstStyle/>
        <a:p>
          <a:endParaRPr lang="en-US"/>
        </a:p>
      </dgm:t>
    </dgm:pt>
    <dgm:pt modelId="{ACED5331-6BDF-426A-9D24-2CA697C25825}" type="pres">
      <dgm:prSet presAssocID="{05A506E4-C13B-4B35-A15F-4FA35F5371C2}" presName="hierRoot2" presStyleCnt="0">
        <dgm:presLayoutVars>
          <dgm:hierBranch val="init"/>
        </dgm:presLayoutVars>
      </dgm:prSet>
      <dgm:spPr/>
    </dgm:pt>
    <dgm:pt modelId="{166A1F85-9781-4ACF-85A1-213201207562}" type="pres">
      <dgm:prSet presAssocID="{05A506E4-C13B-4B35-A15F-4FA35F5371C2}" presName="rootComposite" presStyleCnt="0"/>
      <dgm:spPr/>
    </dgm:pt>
    <dgm:pt modelId="{2BCA5F6B-548E-412E-9C0F-64BD3F5B3D6C}" type="pres">
      <dgm:prSet presAssocID="{05A506E4-C13B-4B35-A15F-4FA35F5371C2}" presName="rootText" presStyleLbl="node3" presStyleIdx="2" presStyleCnt="10">
        <dgm:presLayoutVars>
          <dgm:chPref val="3"/>
        </dgm:presLayoutVars>
      </dgm:prSet>
      <dgm:spPr/>
      <dgm:t>
        <a:bodyPr/>
        <a:lstStyle/>
        <a:p>
          <a:endParaRPr lang="en-US"/>
        </a:p>
      </dgm:t>
    </dgm:pt>
    <dgm:pt modelId="{73B1AD28-AF4D-4A27-8E12-69796A157073}" type="pres">
      <dgm:prSet presAssocID="{05A506E4-C13B-4B35-A15F-4FA35F5371C2}" presName="rootConnector" presStyleLbl="node3" presStyleIdx="2" presStyleCnt="10"/>
      <dgm:spPr/>
      <dgm:t>
        <a:bodyPr/>
        <a:lstStyle/>
        <a:p>
          <a:endParaRPr lang="en-US"/>
        </a:p>
      </dgm:t>
    </dgm:pt>
    <dgm:pt modelId="{9BED11D5-C255-44BD-ACDE-7B0EC0CFAE59}" type="pres">
      <dgm:prSet presAssocID="{05A506E4-C13B-4B35-A15F-4FA35F5371C2}" presName="hierChild4" presStyleCnt="0"/>
      <dgm:spPr/>
    </dgm:pt>
    <dgm:pt modelId="{F4FFED08-580A-4824-A781-FD709A39EC06}" type="pres">
      <dgm:prSet presAssocID="{05A506E4-C13B-4B35-A15F-4FA35F5371C2}" presName="hierChild5" presStyleCnt="0"/>
      <dgm:spPr/>
    </dgm:pt>
    <dgm:pt modelId="{03322469-6A3C-4498-9819-5D33453889ED}" type="pres">
      <dgm:prSet presAssocID="{695751EC-9130-47B4-B529-B2520D1A2288}" presName="Name37" presStyleLbl="parChTrans1D3" presStyleIdx="3" presStyleCnt="10"/>
      <dgm:spPr/>
      <dgm:t>
        <a:bodyPr/>
        <a:lstStyle/>
        <a:p>
          <a:endParaRPr lang="en-US"/>
        </a:p>
      </dgm:t>
    </dgm:pt>
    <dgm:pt modelId="{8ACFD8C9-8AD9-4F36-A83D-CD484DD5FD19}" type="pres">
      <dgm:prSet presAssocID="{B0F64E11-B007-4BCF-879A-09D8D67F9B39}" presName="hierRoot2" presStyleCnt="0">
        <dgm:presLayoutVars>
          <dgm:hierBranch val="init"/>
        </dgm:presLayoutVars>
      </dgm:prSet>
      <dgm:spPr/>
    </dgm:pt>
    <dgm:pt modelId="{F8903B2A-A2E9-4AFF-9577-96073F884B58}" type="pres">
      <dgm:prSet presAssocID="{B0F64E11-B007-4BCF-879A-09D8D67F9B39}" presName="rootComposite" presStyleCnt="0"/>
      <dgm:spPr/>
    </dgm:pt>
    <dgm:pt modelId="{9B035947-B799-4A72-8539-FBE1EF578DCA}" type="pres">
      <dgm:prSet presAssocID="{B0F64E11-B007-4BCF-879A-09D8D67F9B39}" presName="rootText" presStyleLbl="node3" presStyleIdx="3" presStyleCnt="10">
        <dgm:presLayoutVars>
          <dgm:chPref val="3"/>
        </dgm:presLayoutVars>
      </dgm:prSet>
      <dgm:spPr/>
      <dgm:t>
        <a:bodyPr/>
        <a:lstStyle/>
        <a:p>
          <a:endParaRPr lang="en-US"/>
        </a:p>
      </dgm:t>
    </dgm:pt>
    <dgm:pt modelId="{7A0AA360-C466-462D-8505-5A1FC9DACE31}" type="pres">
      <dgm:prSet presAssocID="{B0F64E11-B007-4BCF-879A-09D8D67F9B39}" presName="rootConnector" presStyleLbl="node3" presStyleIdx="3" presStyleCnt="10"/>
      <dgm:spPr/>
      <dgm:t>
        <a:bodyPr/>
        <a:lstStyle/>
        <a:p>
          <a:endParaRPr lang="en-US"/>
        </a:p>
      </dgm:t>
    </dgm:pt>
    <dgm:pt modelId="{0873CC6C-D47C-4789-80B4-4AA213715CC8}" type="pres">
      <dgm:prSet presAssocID="{B0F64E11-B007-4BCF-879A-09D8D67F9B39}" presName="hierChild4" presStyleCnt="0"/>
      <dgm:spPr/>
    </dgm:pt>
    <dgm:pt modelId="{1482ECC2-94C3-4F92-99D8-66AE96CF042D}" type="pres">
      <dgm:prSet presAssocID="{B0F64E11-B007-4BCF-879A-09D8D67F9B39}" presName="hierChild5" presStyleCnt="0"/>
      <dgm:spPr/>
    </dgm:pt>
    <dgm:pt modelId="{551252B0-BB87-4006-BD23-3A79D3670D58}" type="pres">
      <dgm:prSet presAssocID="{242A25CC-581A-417B-B86A-5DB6AC2D481E}" presName="hierChild5" presStyleCnt="0"/>
      <dgm:spPr/>
    </dgm:pt>
    <dgm:pt modelId="{3A79EE1A-A15B-4ECF-8E39-8FD13E08CC3E}" type="pres">
      <dgm:prSet presAssocID="{1BFCAA95-DA93-4528-B7FB-23FCD8ED2F74}" presName="Name37" presStyleLbl="parChTrans1D2" presStyleIdx="1" presStyleCnt="4"/>
      <dgm:spPr/>
      <dgm:t>
        <a:bodyPr/>
        <a:lstStyle/>
        <a:p>
          <a:endParaRPr lang="en-US"/>
        </a:p>
      </dgm:t>
    </dgm:pt>
    <dgm:pt modelId="{82DE5629-840E-46BB-8AAF-E4FBAF91E283}" type="pres">
      <dgm:prSet presAssocID="{18CD78B1-98D2-4C43-81F7-BE5FE2DF4D35}" presName="hierRoot2" presStyleCnt="0">
        <dgm:presLayoutVars>
          <dgm:hierBranch val="init"/>
        </dgm:presLayoutVars>
      </dgm:prSet>
      <dgm:spPr/>
    </dgm:pt>
    <dgm:pt modelId="{056715A2-7797-4629-8DC8-DEF4B2D2DEEE}" type="pres">
      <dgm:prSet presAssocID="{18CD78B1-98D2-4C43-81F7-BE5FE2DF4D35}" presName="rootComposite" presStyleCnt="0"/>
      <dgm:spPr/>
    </dgm:pt>
    <dgm:pt modelId="{A1222003-6D5B-4A85-9DC1-545F24BD2B71}" type="pres">
      <dgm:prSet presAssocID="{18CD78B1-98D2-4C43-81F7-BE5FE2DF4D35}" presName="rootText" presStyleLbl="node2" presStyleIdx="1" presStyleCnt="4">
        <dgm:presLayoutVars>
          <dgm:chPref val="3"/>
        </dgm:presLayoutVars>
      </dgm:prSet>
      <dgm:spPr/>
      <dgm:t>
        <a:bodyPr/>
        <a:lstStyle/>
        <a:p>
          <a:endParaRPr lang="en-US"/>
        </a:p>
      </dgm:t>
    </dgm:pt>
    <dgm:pt modelId="{75F454CF-DD78-4605-A107-C64F7FF63EFE}" type="pres">
      <dgm:prSet presAssocID="{18CD78B1-98D2-4C43-81F7-BE5FE2DF4D35}" presName="rootConnector" presStyleLbl="node2" presStyleIdx="1" presStyleCnt="4"/>
      <dgm:spPr/>
      <dgm:t>
        <a:bodyPr/>
        <a:lstStyle/>
        <a:p>
          <a:endParaRPr lang="en-US"/>
        </a:p>
      </dgm:t>
    </dgm:pt>
    <dgm:pt modelId="{0FDCF37D-345F-4051-9E9A-BF49C3923135}" type="pres">
      <dgm:prSet presAssocID="{18CD78B1-98D2-4C43-81F7-BE5FE2DF4D35}" presName="hierChild4" presStyleCnt="0"/>
      <dgm:spPr/>
    </dgm:pt>
    <dgm:pt modelId="{9CB576A5-DC0F-4347-90C8-C81ECFBEB43A}" type="pres">
      <dgm:prSet presAssocID="{96BF6CE2-842E-4F98-BDF5-C4548C11E239}" presName="Name37" presStyleLbl="parChTrans1D3" presStyleIdx="4" presStyleCnt="10"/>
      <dgm:spPr/>
      <dgm:t>
        <a:bodyPr/>
        <a:lstStyle/>
        <a:p>
          <a:endParaRPr lang="en-US"/>
        </a:p>
      </dgm:t>
    </dgm:pt>
    <dgm:pt modelId="{9C0D718E-8A0C-44A0-BCC1-14EA078E58BA}" type="pres">
      <dgm:prSet presAssocID="{CF664F84-E73A-4D41-BE99-297EFB7B74B0}" presName="hierRoot2" presStyleCnt="0">
        <dgm:presLayoutVars>
          <dgm:hierBranch val="init"/>
        </dgm:presLayoutVars>
      </dgm:prSet>
      <dgm:spPr/>
    </dgm:pt>
    <dgm:pt modelId="{F1EDF418-23B8-4548-9097-C8887B5444CF}" type="pres">
      <dgm:prSet presAssocID="{CF664F84-E73A-4D41-BE99-297EFB7B74B0}" presName="rootComposite" presStyleCnt="0"/>
      <dgm:spPr/>
    </dgm:pt>
    <dgm:pt modelId="{A0ED1966-E481-4A4F-8B11-81F837DFF8EB}" type="pres">
      <dgm:prSet presAssocID="{CF664F84-E73A-4D41-BE99-297EFB7B74B0}" presName="rootText" presStyleLbl="node3" presStyleIdx="4" presStyleCnt="10">
        <dgm:presLayoutVars>
          <dgm:chPref val="3"/>
        </dgm:presLayoutVars>
      </dgm:prSet>
      <dgm:spPr/>
      <dgm:t>
        <a:bodyPr/>
        <a:lstStyle/>
        <a:p>
          <a:endParaRPr lang="en-US"/>
        </a:p>
      </dgm:t>
    </dgm:pt>
    <dgm:pt modelId="{D962047C-6562-4C94-94AC-59F0AD5572BA}" type="pres">
      <dgm:prSet presAssocID="{CF664F84-E73A-4D41-BE99-297EFB7B74B0}" presName="rootConnector" presStyleLbl="node3" presStyleIdx="4" presStyleCnt="10"/>
      <dgm:spPr/>
      <dgm:t>
        <a:bodyPr/>
        <a:lstStyle/>
        <a:p>
          <a:endParaRPr lang="en-US"/>
        </a:p>
      </dgm:t>
    </dgm:pt>
    <dgm:pt modelId="{C3C78BCD-D179-43F4-8FEF-26288355D907}" type="pres">
      <dgm:prSet presAssocID="{CF664F84-E73A-4D41-BE99-297EFB7B74B0}" presName="hierChild4" presStyleCnt="0"/>
      <dgm:spPr/>
    </dgm:pt>
    <dgm:pt modelId="{AEC3EA6F-34DA-4509-8B09-1679ABF0325C}" type="pres">
      <dgm:prSet presAssocID="{CF664F84-E73A-4D41-BE99-297EFB7B74B0}" presName="hierChild5" presStyleCnt="0"/>
      <dgm:spPr/>
    </dgm:pt>
    <dgm:pt modelId="{1254A7A7-4F52-4509-99BA-D738E3A4437C}" type="pres">
      <dgm:prSet presAssocID="{4FED938E-54B4-44C9-BDEC-CEBF06AFC7CA}" presName="Name37" presStyleLbl="parChTrans1D3" presStyleIdx="5" presStyleCnt="10"/>
      <dgm:spPr/>
      <dgm:t>
        <a:bodyPr/>
        <a:lstStyle/>
        <a:p>
          <a:endParaRPr lang="en-US"/>
        </a:p>
      </dgm:t>
    </dgm:pt>
    <dgm:pt modelId="{35484A4C-8A6F-449E-8811-2EEEEF43F40D}" type="pres">
      <dgm:prSet presAssocID="{1AF3A870-1006-45E5-A69B-1ED3ED918180}" presName="hierRoot2" presStyleCnt="0">
        <dgm:presLayoutVars>
          <dgm:hierBranch val="init"/>
        </dgm:presLayoutVars>
      </dgm:prSet>
      <dgm:spPr/>
    </dgm:pt>
    <dgm:pt modelId="{24C0E90A-87EC-4D73-BB4A-E2755163448F}" type="pres">
      <dgm:prSet presAssocID="{1AF3A870-1006-45E5-A69B-1ED3ED918180}" presName="rootComposite" presStyleCnt="0"/>
      <dgm:spPr/>
    </dgm:pt>
    <dgm:pt modelId="{EFB32EB6-981A-4226-AEA0-03AA75C5D66E}" type="pres">
      <dgm:prSet presAssocID="{1AF3A870-1006-45E5-A69B-1ED3ED918180}" presName="rootText" presStyleLbl="node3" presStyleIdx="5" presStyleCnt="10">
        <dgm:presLayoutVars>
          <dgm:chPref val="3"/>
        </dgm:presLayoutVars>
      </dgm:prSet>
      <dgm:spPr/>
      <dgm:t>
        <a:bodyPr/>
        <a:lstStyle/>
        <a:p>
          <a:endParaRPr lang="en-US"/>
        </a:p>
      </dgm:t>
    </dgm:pt>
    <dgm:pt modelId="{12377789-372A-49F0-9797-657FE20588AF}" type="pres">
      <dgm:prSet presAssocID="{1AF3A870-1006-45E5-A69B-1ED3ED918180}" presName="rootConnector" presStyleLbl="node3" presStyleIdx="5" presStyleCnt="10"/>
      <dgm:spPr/>
      <dgm:t>
        <a:bodyPr/>
        <a:lstStyle/>
        <a:p>
          <a:endParaRPr lang="en-US"/>
        </a:p>
      </dgm:t>
    </dgm:pt>
    <dgm:pt modelId="{1367BE76-7F86-48DA-986B-7EAD601CC7E4}" type="pres">
      <dgm:prSet presAssocID="{1AF3A870-1006-45E5-A69B-1ED3ED918180}" presName="hierChild4" presStyleCnt="0"/>
      <dgm:spPr/>
    </dgm:pt>
    <dgm:pt modelId="{CCA8DEAE-307F-4F87-BE8A-66CDCF1A674F}" type="pres">
      <dgm:prSet presAssocID="{1AF3A870-1006-45E5-A69B-1ED3ED918180}" presName="hierChild5" presStyleCnt="0"/>
      <dgm:spPr/>
    </dgm:pt>
    <dgm:pt modelId="{4CC5158A-CCDB-4FD8-AE1C-BF810F330073}" type="pres">
      <dgm:prSet presAssocID="{97914EF3-297B-4445-B2B4-B393E0174C77}" presName="Name37" presStyleLbl="parChTrans1D3" presStyleIdx="6" presStyleCnt="10"/>
      <dgm:spPr/>
      <dgm:t>
        <a:bodyPr/>
        <a:lstStyle/>
        <a:p>
          <a:endParaRPr lang="en-US"/>
        </a:p>
      </dgm:t>
    </dgm:pt>
    <dgm:pt modelId="{48FA21DF-D808-4E33-8818-27EA82EB22C8}" type="pres">
      <dgm:prSet presAssocID="{04845D0F-0E04-45FE-BBDB-5DEA37C50691}" presName="hierRoot2" presStyleCnt="0">
        <dgm:presLayoutVars>
          <dgm:hierBranch val="init"/>
        </dgm:presLayoutVars>
      </dgm:prSet>
      <dgm:spPr/>
    </dgm:pt>
    <dgm:pt modelId="{24971710-4BCF-4A9B-9B22-08777501CFA1}" type="pres">
      <dgm:prSet presAssocID="{04845D0F-0E04-45FE-BBDB-5DEA37C50691}" presName="rootComposite" presStyleCnt="0"/>
      <dgm:spPr/>
    </dgm:pt>
    <dgm:pt modelId="{B9207F89-17BC-4905-88B1-2047509C8756}" type="pres">
      <dgm:prSet presAssocID="{04845D0F-0E04-45FE-BBDB-5DEA37C50691}" presName="rootText" presStyleLbl="node3" presStyleIdx="6" presStyleCnt="10">
        <dgm:presLayoutVars>
          <dgm:chPref val="3"/>
        </dgm:presLayoutVars>
      </dgm:prSet>
      <dgm:spPr/>
      <dgm:t>
        <a:bodyPr/>
        <a:lstStyle/>
        <a:p>
          <a:endParaRPr lang="en-US"/>
        </a:p>
      </dgm:t>
    </dgm:pt>
    <dgm:pt modelId="{ECEF93D3-E5AE-43B1-B782-8E143864826D}" type="pres">
      <dgm:prSet presAssocID="{04845D0F-0E04-45FE-BBDB-5DEA37C50691}" presName="rootConnector" presStyleLbl="node3" presStyleIdx="6" presStyleCnt="10"/>
      <dgm:spPr/>
      <dgm:t>
        <a:bodyPr/>
        <a:lstStyle/>
        <a:p>
          <a:endParaRPr lang="en-US"/>
        </a:p>
      </dgm:t>
    </dgm:pt>
    <dgm:pt modelId="{C7B576AE-7D43-4A54-8937-F669AAA10119}" type="pres">
      <dgm:prSet presAssocID="{04845D0F-0E04-45FE-BBDB-5DEA37C50691}" presName="hierChild4" presStyleCnt="0"/>
      <dgm:spPr/>
    </dgm:pt>
    <dgm:pt modelId="{95951E01-D0A9-4576-B914-09BFB4106C3B}" type="pres">
      <dgm:prSet presAssocID="{04845D0F-0E04-45FE-BBDB-5DEA37C50691}" presName="hierChild5" presStyleCnt="0"/>
      <dgm:spPr/>
    </dgm:pt>
    <dgm:pt modelId="{95EA10C8-A659-4A0A-8BC7-EB35355E1A22}" type="pres">
      <dgm:prSet presAssocID="{18CD78B1-98D2-4C43-81F7-BE5FE2DF4D35}" presName="hierChild5" presStyleCnt="0"/>
      <dgm:spPr/>
    </dgm:pt>
    <dgm:pt modelId="{7D76E859-3FD7-45DC-8D4E-102E707BB59B}" type="pres">
      <dgm:prSet presAssocID="{76D65FF4-E17B-41CE-AC08-01C01F93F07B}" presName="Name37" presStyleLbl="parChTrans1D2" presStyleIdx="2" presStyleCnt="4"/>
      <dgm:spPr/>
      <dgm:t>
        <a:bodyPr/>
        <a:lstStyle/>
        <a:p>
          <a:endParaRPr lang="en-US"/>
        </a:p>
      </dgm:t>
    </dgm:pt>
    <dgm:pt modelId="{C8591D07-AB84-4229-8BB3-8FAB6F0F2C59}" type="pres">
      <dgm:prSet presAssocID="{F259913E-D2B9-47F7-840A-E8B578A0DCC5}" presName="hierRoot2" presStyleCnt="0">
        <dgm:presLayoutVars>
          <dgm:hierBranch val="init"/>
        </dgm:presLayoutVars>
      </dgm:prSet>
      <dgm:spPr/>
    </dgm:pt>
    <dgm:pt modelId="{1677C06B-42CC-48FA-9A03-52EF6B09D308}" type="pres">
      <dgm:prSet presAssocID="{F259913E-D2B9-47F7-840A-E8B578A0DCC5}" presName="rootComposite" presStyleCnt="0"/>
      <dgm:spPr/>
    </dgm:pt>
    <dgm:pt modelId="{40444E17-87C7-48D2-B852-A47C3EEBD406}" type="pres">
      <dgm:prSet presAssocID="{F259913E-D2B9-47F7-840A-E8B578A0DCC5}" presName="rootText" presStyleLbl="node2" presStyleIdx="2" presStyleCnt="4">
        <dgm:presLayoutVars>
          <dgm:chPref val="3"/>
        </dgm:presLayoutVars>
      </dgm:prSet>
      <dgm:spPr/>
      <dgm:t>
        <a:bodyPr/>
        <a:lstStyle/>
        <a:p>
          <a:endParaRPr lang="en-US"/>
        </a:p>
      </dgm:t>
    </dgm:pt>
    <dgm:pt modelId="{F440E203-BA9F-4658-97D3-C13ED9F24954}" type="pres">
      <dgm:prSet presAssocID="{F259913E-D2B9-47F7-840A-E8B578A0DCC5}" presName="rootConnector" presStyleLbl="node2" presStyleIdx="2" presStyleCnt="4"/>
      <dgm:spPr/>
      <dgm:t>
        <a:bodyPr/>
        <a:lstStyle/>
        <a:p>
          <a:endParaRPr lang="en-US"/>
        </a:p>
      </dgm:t>
    </dgm:pt>
    <dgm:pt modelId="{4D796F9B-0669-4EB7-AB26-10918AA593A0}" type="pres">
      <dgm:prSet presAssocID="{F259913E-D2B9-47F7-840A-E8B578A0DCC5}" presName="hierChild4" presStyleCnt="0"/>
      <dgm:spPr/>
    </dgm:pt>
    <dgm:pt modelId="{7BBF40BB-71A8-4FD8-9FA9-06F80BBE7CE6}" type="pres">
      <dgm:prSet presAssocID="{F259913E-D2B9-47F7-840A-E8B578A0DCC5}" presName="hierChild5" presStyleCnt="0"/>
      <dgm:spPr/>
    </dgm:pt>
    <dgm:pt modelId="{9B63D0DE-F412-4BFE-BD01-E9F43E7DBD57}" type="pres">
      <dgm:prSet presAssocID="{E0E9E0FC-C688-4E9A-87E3-F91D539F0CC0}" presName="Name37" presStyleLbl="parChTrans1D2" presStyleIdx="3" presStyleCnt="4"/>
      <dgm:spPr/>
      <dgm:t>
        <a:bodyPr/>
        <a:lstStyle/>
        <a:p>
          <a:endParaRPr lang="en-US"/>
        </a:p>
      </dgm:t>
    </dgm:pt>
    <dgm:pt modelId="{64AA288F-AB6F-4933-8A60-4A5E369488DB}" type="pres">
      <dgm:prSet presAssocID="{E49F14BB-5C3D-42A0-9D75-533D12DB31F6}" presName="hierRoot2" presStyleCnt="0">
        <dgm:presLayoutVars>
          <dgm:hierBranch val="init"/>
        </dgm:presLayoutVars>
      </dgm:prSet>
      <dgm:spPr/>
    </dgm:pt>
    <dgm:pt modelId="{18207EAE-3C87-44F9-9761-E5210F531A9E}" type="pres">
      <dgm:prSet presAssocID="{E49F14BB-5C3D-42A0-9D75-533D12DB31F6}" presName="rootComposite" presStyleCnt="0"/>
      <dgm:spPr/>
    </dgm:pt>
    <dgm:pt modelId="{FB365D42-1FEF-443A-881B-EE9FD4AD78E5}" type="pres">
      <dgm:prSet presAssocID="{E49F14BB-5C3D-42A0-9D75-533D12DB31F6}" presName="rootText" presStyleLbl="node2" presStyleIdx="3" presStyleCnt="4">
        <dgm:presLayoutVars>
          <dgm:chPref val="3"/>
        </dgm:presLayoutVars>
      </dgm:prSet>
      <dgm:spPr/>
      <dgm:t>
        <a:bodyPr/>
        <a:lstStyle/>
        <a:p>
          <a:endParaRPr lang="en-US"/>
        </a:p>
      </dgm:t>
    </dgm:pt>
    <dgm:pt modelId="{293E2DE7-A32B-4229-873C-81C4930205A3}" type="pres">
      <dgm:prSet presAssocID="{E49F14BB-5C3D-42A0-9D75-533D12DB31F6}" presName="rootConnector" presStyleLbl="node2" presStyleIdx="3" presStyleCnt="4"/>
      <dgm:spPr/>
      <dgm:t>
        <a:bodyPr/>
        <a:lstStyle/>
        <a:p>
          <a:endParaRPr lang="en-US"/>
        </a:p>
      </dgm:t>
    </dgm:pt>
    <dgm:pt modelId="{A2F51D74-942C-45F2-A78F-994C16406326}" type="pres">
      <dgm:prSet presAssocID="{E49F14BB-5C3D-42A0-9D75-533D12DB31F6}" presName="hierChild4" presStyleCnt="0"/>
      <dgm:spPr/>
    </dgm:pt>
    <dgm:pt modelId="{04155965-5B03-4174-8F7F-F62A9B8D4499}" type="pres">
      <dgm:prSet presAssocID="{A3EA27B0-C157-4013-A14C-04051A427C43}" presName="Name37" presStyleLbl="parChTrans1D3" presStyleIdx="7" presStyleCnt="10"/>
      <dgm:spPr/>
      <dgm:t>
        <a:bodyPr/>
        <a:lstStyle/>
        <a:p>
          <a:endParaRPr lang="en-US"/>
        </a:p>
      </dgm:t>
    </dgm:pt>
    <dgm:pt modelId="{4FAA2033-821D-4864-9E8F-F095216FA290}" type="pres">
      <dgm:prSet presAssocID="{DE0A54B6-E9E1-4315-9721-507AC664F8FC}" presName="hierRoot2" presStyleCnt="0">
        <dgm:presLayoutVars>
          <dgm:hierBranch val="init"/>
        </dgm:presLayoutVars>
      </dgm:prSet>
      <dgm:spPr/>
    </dgm:pt>
    <dgm:pt modelId="{5ECC58E0-5E4A-4D83-9B73-CD03865FBF7E}" type="pres">
      <dgm:prSet presAssocID="{DE0A54B6-E9E1-4315-9721-507AC664F8FC}" presName="rootComposite" presStyleCnt="0"/>
      <dgm:spPr/>
    </dgm:pt>
    <dgm:pt modelId="{5C2C9508-B773-40A3-9C5E-89A973B6CD4C}" type="pres">
      <dgm:prSet presAssocID="{DE0A54B6-E9E1-4315-9721-507AC664F8FC}" presName="rootText" presStyleLbl="node3" presStyleIdx="7" presStyleCnt="10">
        <dgm:presLayoutVars>
          <dgm:chPref val="3"/>
        </dgm:presLayoutVars>
      </dgm:prSet>
      <dgm:spPr/>
      <dgm:t>
        <a:bodyPr/>
        <a:lstStyle/>
        <a:p>
          <a:endParaRPr lang="en-US"/>
        </a:p>
      </dgm:t>
    </dgm:pt>
    <dgm:pt modelId="{D1E747A2-2B67-4A9E-AFDA-DA87BB8BA818}" type="pres">
      <dgm:prSet presAssocID="{DE0A54B6-E9E1-4315-9721-507AC664F8FC}" presName="rootConnector" presStyleLbl="node3" presStyleIdx="7" presStyleCnt="10"/>
      <dgm:spPr/>
      <dgm:t>
        <a:bodyPr/>
        <a:lstStyle/>
        <a:p>
          <a:endParaRPr lang="en-US"/>
        </a:p>
      </dgm:t>
    </dgm:pt>
    <dgm:pt modelId="{5A98CFE8-B350-45EB-9153-F03F037D42D2}" type="pres">
      <dgm:prSet presAssocID="{DE0A54B6-E9E1-4315-9721-507AC664F8FC}" presName="hierChild4" presStyleCnt="0"/>
      <dgm:spPr/>
    </dgm:pt>
    <dgm:pt modelId="{99F22472-A087-4E95-9317-B26C67F786D9}" type="pres">
      <dgm:prSet presAssocID="{DE0A54B6-E9E1-4315-9721-507AC664F8FC}" presName="hierChild5" presStyleCnt="0"/>
      <dgm:spPr/>
    </dgm:pt>
    <dgm:pt modelId="{7D742074-9FA8-4DAE-A058-FA844EA073FA}" type="pres">
      <dgm:prSet presAssocID="{8BD4311D-6D40-4F7C-A984-0CB750B1D5F7}" presName="Name37" presStyleLbl="parChTrans1D3" presStyleIdx="8" presStyleCnt="10"/>
      <dgm:spPr/>
      <dgm:t>
        <a:bodyPr/>
        <a:lstStyle/>
        <a:p>
          <a:endParaRPr lang="en-US"/>
        </a:p>
      </dgm:t>
    </dgm:pt>
    <dgm:pt modelId="{9AA2185E-E234-41B4-8A3E-06C8CFA8A377}" type="pres">
      <dgm:prSet presAssocID="{0B1542E4-8075-4494-AFA5-6ADECDC7F954}" presName="hierRoot2" presStyleCnt="0">
        <dgm:presLayoutVars>
          <dgm:hierBranch val="init"/>
        </dgm:presLayoutVars>
      </dgm:prSet>
      <dgm:spPr/>
    </dgm:pt>
    <dgm:pt modelId="{9300CD25-66EB-40B9-9F94-E904927F6ED8}" type="pres">
      <dgm:prSet presAssocID="{0B1542E4-8075-4494-AFA5-6ADECDC7F954}" presName="rootComposite" presStyleCnt="0"/>
      <dgm:spPr/>
    </dgm:pt>
    <dgm:pt modelId="{FE02C429-971C-497D-8129-058B98C1A0CD}" type="pres">
      <dgm:prSet presAssocID="{0B1542E4-8075-4494-AFA5-6ADECDC7F954}" presName="rootText" presStyleLbl="node3" presStyleIdx="8" presStyleCnt="10">
        <dgm:presLayoutVars>
          <dgm:chPref val="3"/>
        </dgm:presLayoutVars>
      </dgm:prSet>
      <dgm:spPr/>
      <dgm:t>
        <a:bodyPr/>
        <a:lstStyle/>
        <a:p>
          <a:endParaRPr lang="en-US"/>
        </a:p>
      </dgm:t>
    </dgm:pt>
    <dgm:pt modelId="{9F69564F-F2E9-4289-A7B1-AB9C8B2FB179}" type="pres">
      <dgm:prSet presAssocID="{0B1542E4-8075-4494-AFA5-6ADECDC7F954}" presName="rootConnector" presStyleLbl="node3" presStyleIdx="8" presStyleCnt="10"/>
      <dgm:spPr/>
      <dgm:t>
        <a:bodyPr/>
        <a:lstStyle/>
        <a:p>
          <a:endParaRPr lang="en-US"/>
        </a:p>
      </dgm:t>
    </dgm:pt>
    <dgm:pt modelId="{34D69075-3AFD-4C8A-BEED-E23378941012}" type="pres">
      <dgm:prSet presAssocID="{0B1542E4-8075-4494-AFA5-6ADECDC7F954}" presName="hierChild4" presStyleCnt="0"/>
      <dgm:spPr/>
    </dgm:pt>
    <dgm:pt modelId="{6955F1CA-FC91-4BE3-8D25-08EAD2F108DC}" type="pres">
      <dgm:prSet presAssocID="{0B1542E4-8075-4494-AFA5-6ADECDC7F954}" presName="hierChild5" presStyleCnt="0"/>
      <dgm:spPr/>
    </dgm:pt>
    <dgm:pt modelId="{7281B74B-96BC-487C-BE8D-5EA3DCF29346}" type="pres">
      <dgm:prSet presAssocID="{BC7633BD-A7B0-4DB0-A5FE-73C008B918CA}" presName="Name37" presStyleLbl="parChTrans1D3" presStyleIdx="9" presStyleCnt="10"/>
      <dgm:spPr/>
      <dgm:t>
        <a:bodyPr/>
        <a:lstStyle/>
        <a:p>
          <a:endParaRPr lang="en-US"/>
        </a:p>
      </dgm:t>
    </dgm:pt>
    <dgm:pt modelId="{CEB51E5D-FA1E-4E27-8BA6-D9D94F0D683F}" type="pres">
      <dgm:prSet presAssocID="{8AAA1C28-3D98-4FFF-A6BD-00044398E378}" presName="hierRoot2" presStyleCnt="0">
        <dgm:presLayoutVars>
          <dgm:hierBranch val="init"/>
        </dgm:presLayoutVars>
      </dgm:prSet>
      <dgm:spPr/>
    </dgm:pt>
    <dgm:pt modelId="{5DE46D03-855A-4C14-AC3C-14EF9F536D7E}" type="pres">
      <dgm:prSet presAssocID="{8AAA1C28-3D98-4FFF-A6BD-00044398E378}" presName="rootComposite" presStyleCnt="0"/>
      <dgm:spPr/>
    </dgm:pt>
    <dgm:pt modelId="{DD627516-A5C5-4F1C-936E-101CDFE9CA0D}" type="pres">
      <dgm:prSet presAssocID="{8AAA1C28-3D98-4FFF-A6BD-00044398E378}" presName="rootText" presStyleLbl="node3" presStyleIdx="9" presStyleCnt="10">
        <dgm:presLayoutVars>
          <dgm:chPref val="3"/>
        </dgm:presLayoutVars>
      </dgm:prSet>
      <dgm:spPr/>
      <dgm:t>
        <a:bodyPr/>
        <a:lstStyle/>
        <a:p>
          <a:endParaRPr lang="en-US"/>
        </a:p>
      </dgm:t>
    </dgm:pt>
    <dgm:pt modelId="{405C5355-CC06-4666-BCF9-EEF57DFB4D55}" type="pres">
      <dgm:prSet presAssocID="{8AAA1C28-3D98-4FFF-A6BD-00044398E378}" presName="rootConnector" presStyleLbl="node3" presStyleIdx="9" presStyleCnt="10"/>
      <dgm:spPr/>
      <dgm:t>
        <a:bodyPr/>
        <a:lstStyle/>
        <a:p>
          <a:endParaRPr lang="en-US"/>
        </a:p>
      </dgm:t>
    </dgm:pt>
    <dgm:pt modelId="{5FDC140B-6281-4D08-82F5-717AEB1D7433}" type="pres">
      <dgm:prSet presAssocID="{8AAA1C28-3D98-4FFF-A6BD-00044398E378}" presName="hierChild4" presStyleCnt="0"/>
      <dgm:spPr/>
    </dgm:pt>
    <dgm:pt modelId="{0A88EFC4-2CEF-4492-9D89-DFDD511B1EDB}" type="pres">
      <dgm:prSet presAssocID="{8AAA1C28-3D98-4FFF-A6BD-00044398E378}" presName="hierChild5" presStyleCnt="0"/>
      <dgm:spPr/>
    </dgm:pt>
    <dgm:pt modelId="{19EF9A34-A73B-46F6-9816-1A67E6AEE790}" type="pres">
      <dgm:prSet presAssocID="{E49F14BB-5C3D-42A0-9D75-533D12DB31F6}" presName="hierChild5" presStyleCnt="0"/>
      <dgm:spPr/>
    </dgm:pt>
    <dgm:pt modelId="{15461C63-A3C7-4285-A07C-D89C1091F422}" type="pres">
      <dgm:prSet presAssocID="{4410B5FF-2BC9-4715-8E9F-E58415A976D6}" presName="hierChild3" presStyleCnt="0"/>
      <dgm:spPr/>
    </dgm:pt>
  </dgm:ptLst>
  <dgm:cxnLst>
    <dgm:cxn modelId="{2D043621-7143-404C-81A2-478B49749BF9}" type="presOf" srcId="{F259913E-D2B9-47F7-840A-E8B578A0DCC5}" destId="{F440E203-BA9F-4658-97D3-C13ED9F24954}" srcOrd="1" destOrd="0" presId="urn:microsoft.com/office/officeart/2005/8/layout/orgChart1"/>
    <dgm:cxn modelId="{4F5E95F5-54AC-4C24-9631-495FBF165EE5}" type="presOf" srcId="{1BFCAA95-DA93-4528-B7FB-23FCD8ED2F74}" destId="{3A79EE1A-A15B-4ECF-8E39-8FD13E08CC3E}" srcOrd="0" destOrd="0" presId="urn:microsoft.com/office/officeart/2005/8/layout/orgChart1"/>
    <dgm:cxn modelId="{56244D22-9083-414D-B4F2-62B3F32F3E20}" type="presOf" srcId="{77E01A84-3CB8-4549-9F30-3C4637FA2947}" destId="{2218E267-C055-43B7-9A02-A2AE8DE6A3AC}" srcOrd="0" destOrd="0" presId="urn:microsoft.com/office/officeart/2005/8/layout/orgChart1"/>
    <dgm:cxn modelId="{20EC7526-E94F-42C3-910A-FE2DBF718A2B}" type="presOf" srcId="{1AF3A870-1006-45E5-A69B-1ED3ED918180}" destId="{12377789-372A-49F0-9797-657FE20588AF}" srcOrd="1" destOrd="0" presId="urn:microsoft.com/office/officeart/2005/8/layout/orgChart1"/>
    <dgm:cxn modelId="{3F541697-0DD3-46F2-B00E-65CA7AE5A39D}" type="presOf" srcId="{8AAA1C28-3D98-4FFF-A6BD-00044398E378}" destId="{DD627516-A5C5-4F1C-936E-101CDFE9CA0D}" srcOrd="0" destOrd="0" presId="urn:microsoft.com/office/officeart/2005/8/layout/orgChart1"/>
    <dgm:cxn modelId="{F748B844-B402-4F27-A7DB-A8274CE5DDE7}" type="presOf" srcId="{05A506E4-C13B-4B35-A15F-4FA35F5371C2}" destId="{2BCA5F6B-548E-412E-9C0F-64BD3F5B3D6C}" srcOrd="0" destOrd="0" presId="urn:microsoft.com/office/officeart/2005/8/layout/orgChart1"/>
    <dgm:cxn modelId="{AF1EFCA2-5AC4-458B-9341-38E985725EB0}" srcId="{242A25CC-581A-417B-B86A-5DB6AC2D481E}" destId="{31010F44-5015-44A0-8171-0C2EBA143D32}" srcOrd="1" destOrd="0" parTransId="{E58E29B6-90E2-4979-9295-3EE206097318}" sibTransId="{486DB776-1A13-40FF-AC65-AA994F257212}"/>
    <dgm:cxn modelId="{AD1A1CF1-C643-471C-9BB1-27F26FAE27D8}" type="presOf" srcId="{CF664F84-E73A-4D41-BE99-297EFB7B74B0}" destId="{A0ED1966-E481-4A4F-8B11-81F837DFF8EB}" srcOrd="0" destOrd="0" presId="urn:microsoft.com/office/officeart/2005/8/layout/orgChart1"/>
    <dgm:cxn modelId="{63CE3BA2-854F-4CCD-99E4-8E02A22DD8A1}" type="presOf" srcId="{E49F14BB-5C3D-42A0-9D75-533D12DB31F6}" destId="{FB365D42-1FEF-443A-881B-EE9FD4AD78E5}" srcOrd="0" destOrd="0" presId="urn:microsoft.com/office/officeart/2005/8/layout/orgChart1"/>
    <dgm:cxn modelId="{8BA49B60-9FE4-4EFD-9607-8F5C1DF496FA}" type="presOf" srcId="{DE0A54B6-E9E1-4315-9721-507AC664F8FC}" destId="{5C2C9508-B773-40A3-9C5E-89A973B6CD4C}" srcOrd="0" destOrd="0" presId="urn:microsoft.com/office/officeart/2005/8/layout/orgChart1"/>
    <dgm:cxn modelId="{DB4CA6D1-4D47-4922-84DA-4788FBF01C7B}" type="presOf" srcId="{4410B5FF-2BC9-4715-8E9F-E58415A976D6}" destId="{00925B48-4B38-4EEB-AF72-586F1B5A8501}" srcOrd="0" destOrd="0" presId="urn:microsoft.com/office/officeart/2005/8/layout/orgChart1"/>
    <dgm:cxn modelId="{9289628A-CB0C-4820-AE0E-471A633A223F}" type="presOf" srcId="{00AD57F7-024D-4A92-817D-6AE50175ECEF}" destId="{D6E45F94-7F95-407D-B817-74103CDF2BD5}" srcOrd="0" destOrd="0" presId="urn:microsoft.com/office/officeart/2005/8/layout/orgChart1"/>
    <dgm:cxn modelId="{162CEA48-EDB0-4786-8AC6-CDD3BD1C504F}" srcId="{4410B5FF-2BC9-4715-8E9F-E58415A976D6}" destId="{18CD78B1-98D2-4C43-81F7-BE5FE2DF4D35}" srcOrd="1" destOrd="0" parTransId="{1BFCAA95-DA93-4528-B7FB-23FCD8ED2F74}" sibTransId="{FFEEFD97-31C2-4C04-8C1E-87532A843323}"/>
    <dgm:cxn modelId="{0AF2228F-14CF-4805-BD77-70AD985CF688}" type="presOf" srcId="{04845D0F-0E04-45FE-BBDB-5DEA37C50691}" destId="{B9207F89-17BC-4905-88B1-2047509C8756}" srcOrd="0" destOrd="0" presId="urn:microsoft.com/office/officeart/2005/8/layout/orgChart1"/>
    <dgm:cxn modelId="{87ED3331-AB48-4BD6-9D6E-5F00A89E5254}" type="presOf" srcId="{456D0D5E-30C0-4B0E-BBEE-B091505DFB40}" destId="{8C56FA72-6F19-431B-AB91-5160E85390BE}" srcOrd="0" destOrd="0" presId="urn:microsoft.com/office/officeart/2005/8/layout/orgChart1"/>
    <dgm:cxn modelId="{5E6F21CE-F17F-4414-945A-64C3E2EE9FFB}" srcId="{18CD78B1-98D2-4C43-81F7-BE5FE2DF4D35}" destId="{CF664F84-E73A-4D41-BE99-297EFB7B74B0}" srcOrd="0" destOrd="0" parTransId="{96BF6CE2-842E-4F98-BDF5-C4548C11E239}" sibTransId="{D70ABD7D-EECC-443C-BAAD-CA2FEB681ED2}"/>
    <dgm:cxn modelId="{4FDBE687-4F7D-4139-95E3-C61C21E91B96}" type="presOf" srcId="{DE0A54B6-E9E1-4315-9721-507AC664F8FC}" destId="{D1E747A2-2B67-4A9E-AFDA-DA87BB8BA818}" srcOrd="1" destOrd="0" presId="urn:microsoft.com/office/officeart/2005/8/layout/orgChart1"/>
    <dgm:cxn modelId="{77F237B5-D8E7-4588-A654-5DC1C0D02D58}" type="presOf" srcId="{97914EF3-297B-4445-B2B4-B393E0174C77}" destId="{4CC5158A-CCDB-4FD8-AE1C-BF810F330073}" srcOrd="0" destOrd="0" presId="urn:microsoft.com/office/officeart/2005/8/layout/orgChart1"/>
    <dgm:cxn modelId="{6DB1291B-E9DD-4ACF-8D0C-E9D179DD5DAC}" srcId="{E49F14BB-5C3D-42A0-9D75-533D12DB31F6}" destId="{8AAA1C28-3D98-4FFF-A6BD-00044398E378}" srcOrd="2" destOrd="0" parTransId="{BC7633BD-A7B0-4DB0-A5FE-73C008B918CA}" sibTransId="{6CD75AEE-AD18-4B68-9B31-3330E76CCFD2}"/>
    <dgm:cxn modelId="{29738690-821B-43AE-9238-4A84BEDC8B30}" type="presOf" srcId="{18CD78B1-98D2-4C43-81F7-BE5FE2DF4D35}" destId="{A1222003-6D5B-4A85-9DC1-545F24BD2B71}" srcOrd="0" destOrd="0" presId="urn:microsoft.com/office/officeart/2005/8/layout/orgChart1"/>
    <dgm:cxn modelId="{53AC1526-F201-44DD-BB95-0E967C72F5E9}" srcId="{18CD78B1-98D2-4C43-81F7-BE5FE2DF4D35}" destId="{04845D0F-0E04-45FE-BBDB-5DEA37C50691}" srcOrd="2" destOrd="0" parTransId="{97914EF3-297B-4445-B2B4-B393E0174C77}" sibTransId="{4128C287-6A22-4217-BB9A-F2126F38DD90}"/>
    <dgm:cxn modelId="{35D99F93-3D17-43DE-A6D3-2A402FFAFF22}" type="presOf" srcId="{1AF3A870-1006-45E5-A69B-1ED3ED918180}" destId="{EFB32EB6-981A-4226-AEA0-03AA75C5D66E}" srcOrd="0" destOrd="0" presId="urn:microsoft.com/office/officeart/2005/8/layout/orgChart1"/>
    <dgm:cxn modelId="{7BA6E0FF-9839-4BB5-A006-5CF2CB3A2E66}" type="presOf" srcId="{4410B5FF-2BC9-4715-8E9F-E58415A976D6}" destId="{4CE72CB1-F89F-40D8-B644-2C0D1E8307DC}" srcOrd="1" destOrd="0" presId="urn:microsoft.com/office/officeart/2005/8/layout/orgChart1"/>
    <dgm:cxn modelId="{19469D88-FA3B-4EB9-B2FE-A1DEF36DFF91}" type="presOf" srcId="{31010F44-5015-44A0-8171-0C2EBA143D32}" destId="{54A4978B-2C3E-414A-8BCF-59612C057D4E}" srcOrd="1" destOrd="0" presId="urn:microsoft.com/office/officeart/2005/8/layout/orgChart1"/>
    <dgm:cxn modelId="{54FCCF55-EF3E-48FC-93A8-CAC803D42CFE}" srcId="{242A25CC-581A-417B-B86A-5DB6AC2D481E}" destId="{00AD57F7-024D-4A92-817D-6AE50175ECEF}" srcOrd="0" destOrd="0" parTransId="{456D0D5E-30C0-4B0E-BBEE-B091505DFB40}" sibTransId="{931CA83D-0C0D-4EA4-B2FD-5CE466B88D55}"/>
    <dgm:cxn modelId="{8E6586FC-3424-4089-BA9E-9F7D28BF85DC}" type="presOf" srcId="{4FED938E-54B4-44C9-BDEC-CEBF06AFC7CA}" destId="{1254A7A7-4F52-4509-99BA-D738E3A4437C}" srcOrd="0" destOrd="0" presId="urn:microsoft.com/office/officeart/2005/8/layout/orgChart1"/>
    <dgm:cxn modelId="{B4C60AFB-C163-4C61-93A1-B19FD9750399}" type="presOf" srcId="{695751EC-9130-47B4-B529-B2520D1A2288}" destId="{03322469-6A3C-4498-9819-5D33453889ED}" srcOrd="0" destOrd="0" presId="urn:microsoft.com/office/officeart/2005/8/layout/orgChart1"/>
    <dgm:cxn modelId="{CB8849BF-FEEA-4CCD-8957-F02E8EB7C246}" type="presOf" srcId="{E0E9E0FC-C688-4E9A-87E3-F91D539F0CC0}" destId="{9B63D0DE-F412-4BFE-BD01-E9F43E7DBD57}" srcOrd="0" destOrd="0" presId="urn:microsoft.com/office/officeart/2005/8/layout/orgChart1"/>
    <dgm:cxn modelId="{281966EF-10ED-4F7B-A9D5-1A4219A0434F}" type="presOf" srcId="{0B1542E4-8075-4494-AFA5-6ADECDC7F954}" destId="{9F69564F-F2E9-4289-A7B1-AB9C8B2FB179}" srcOrd="1" destOrd="0" presId="urn:microsoft.com/office/officeart/2005/8/layout/orgChart1"/>
    <dgm:cxn modelId="{DFEB4CDA-406B-4048-B550-03B7514F4007}" type="presOf" srcId="{CF664F84-E73A-4D41-BE99-297EFB7B74B0}" destId="{D962047C-6562-4C94-94AC-59F0AD5572BA}" srcOrd="1" destOrd="0" presId="urn:microsoft.com/office/officeart/2005/8/layout/orgChart1"/>
    <dgm:cxn modelId="{1DF7012F-7D57-4FBD-BE00-A896A8408D5A}" type="presOf" srcId="{BC7633BD-A7B0-4DB0-A5FE-73C008B918CA}" destId="{7281B74B-96BC-487C-BE8D-5EA3DCF29346}" srcOrd="0" destOrd="0" presId="urn:microsoft.com/office/officeart/2005/8/layout/orgChart1"/>
    <dgm:cxn modelId="{454B1298-FE3F-4D9F-BE66-2B83B5534AB0}" type="presOf" srcId="{B0F64E11-B007-4BCF-879A-09D8D67F9B39}" destId="{7A0AA360-C466-462D-8505-5A1FC9DACE31}" srcOrd="1" destOrd="0" presId="urn:microsoft.com/office/officeart/2005/8/layout/orgChart1"/>
    <dgm:cxn modelId="{6E03A4BA-F3B5-498B-89C2-3EA5B4BDA3BE}" srcId="{B34F1A39-9FD2-41EE-A861-E5A3B42B8799}" destId="{4410B5FF-2BC9-4715-8E9F-E58415A976D6}" srcOrd="0" destOrd="0" parTransId="{904FC7AA-D3E8-42D8-ABB5-70C4D6D98DD7}" sibTransId="{F9D050E1-1945-4A4C-B079-3B62B9352FE5}"/>
    <dgm:cxn modelId="{75C5A432-78C7-4C15-882A-A3DF9F286556}" srcId="{E49F14BB-5C3D-42A0-9D75-533D12DB31F6}" destId="{0B1542E4-8075-4494-AFA5-6ADECDC7F954}" srcOrd="1" destOrd="0" parTransId="{8BD4311D-6D40-4F7C-A984-0CB750B1D5F7}" sibTransId="{6EEF69FF-DBDB-48C9-90F7-4C26F89250F1}"/>
    <dgm:cxn modelId="{0FBC09D2-EEF6-4EAD-A5F0-8D5B81218AB6}" type="presOf" srcId="{F259913E-D2B9-47F7-840A-E8B578A0DCC5}" destId="{40444E17-87C7-48D2-B852-A47C3EEBD406}" srcOrd="0" destOrd="0" presId="urn:microsoft.com/office/officeart/2005/8/layout/orgChart1"/>
    <dgm:cxn modelId="{CE885AF9-2CCE-455B-9F27-766454B2319E}" type="presOf" srcId="{242A25CC-581A-417B-B86A-5DB6AC2D481E}" destId="{85A44638-B164-4CCC-A3E6-793386E925B5}" srcOrd="0" destOrd="0" presId="urn:microsoft.com/office/officeart/2005/8/layout/orgChart1"/>
    <dgm:cxn modelId="{4D1DD3AF-1DD5-4237-BA33-BE6BD9B56887}" type="presOf" srcId="{E49F14BB-5C3D-42A0-9D75-533D12DB31F6}" destId="{293E2DE7-A32B-4229-873C-81C4930205A3}" srcOrd="1" destOrd="0" presId="urn:microsoft.com/office/officeart/2005/8/layout/orgChart1"/>
    <dgm:cxn modelId="{C1BFECA9-3FFB-4678-BC15-27B6A0B59CA4}" type="presOf" srcId="{71C71C04-0323-48A3-9483-3D0EB8E7CB19}" destId="{72DE3472-E413-4B11-94AD-D25ADD746C23}" srcOrd="0" destOrd="0" presId="urn:microsoft.com/office/officeart/2005/8/layout/orgChart1"/>
    <dgm:cxn modelId="{2F8B473D-2889-4238-A63C-4F2EDFCD0A3F}" srcId="{4410B5FF-2BC9-4715-8E9F-E58415A976D6}" destId="{242A25CC-581A-417B-B86A-5DB6AC2D481E}" srcOrd="0" destOrd="0" parTransId="{77E01A84-3CB8-4549-9F30-3C4637FA2947}" sibTransId="{A20F108E-A50B-4A65-981B-A3D966CFC0D9}"/>
    <dgm:cxn modelId="{7D67C0F8-F69B-4FEB-8D71-DF55E69D29AF}" srcId="{E49F14BB-5C3D-42A0-9D75-533D12DB31F6}" destId="{DE0A54B6-E9E1-4315-9721-507AC664F8FC}" srcOrd="0" destOrd="0" parTransId="{A3EA27B0-C157-4013-A14C-04051A427C43}" sibTransId="{E5D4CFCE-92C7-4A5D-AB40-CE8679CD6BE6}"/>
    <dgm:cxn modelId="{F3293684-9008-444F-B755-76C5B122B639}" srcId="{4410B5FF-2BC9-4715-8E9F-E58415A976D6}" destId="{E49F14BB-5C3D-42A0-9D75-533D12DB31F6}" srcOrd="3" destOrd="0" parTransId="{E0E9E0FC-C688-4E9A-87E3-F91D539F0CC0}" sibTransId="{3881A60C-D6E0-4546-99F6-3D35385986E4}"/>
    <dgm:cxn modelId="{D8839701-BC35-4BE0-AA49-666C283B417B}" type="presOf" srcId="{242A25CC-581A-417B-B86A-5DB6AC2D481E}" destId="{807C486E-218D-4367-842B-5B228F047F5D}" srcOrd="1" destOrd="0" presId="urn:microsoft.com/office/officeart/2005/8/layout/orgChart1"/>
    <dgm:cxn modelId="{EDD4A7B3-AAA5-4DE4-A646-086C2A163930}" type="presOf" srcId="{00AD57F7-024D-4A92-817D-6AE50175ECEF}" destId="{75F39047-6CF0-4ABF-AB3A-751D32DCB039}" srcOrd="1" destOrd="0" presId="urn:microsoft.com/office/officeart/2005/8/layout/orgChart1"/>
    <dgm:cxn modelId="{6F251094-A1A4-4F1E-8E79-F9D0CF816FE2}" srcId="{18CD78B1-98D2-4C43-81F7-BE5FE2DF4D35}" destId="{1AF3A870-1006-45E5-A69B-1ED3ED918180}" srcOrd="1" destOrd="0" parTransId="{4FED938E-54B4-44C9-BDEC-CEBF06AFC7CA}" sibTransId="{5E3209E9-170D-4DE4-AC55-291BB9F4D817}"/>
    <dgm:cxn modelId="{F9A48ABE-D3BB-4869-91C8-9A040DF5DB20}" type="presOf" srcId="{B34F1A39-9FD2-41EE-A861-E5A3B42B8799}" destId="{A83CFB26-0BB8-4F61-B02B-622BBAAA25AA}" srcOrd="0" destOrd="0" presId="urn:microsoft.com/office/officeart/2005/8/layout/orgChart1"/>
    <dgm:cxn modelId="{60A8A9C1-44FB-485E-991A-228441EB332B}" type="presOf" srcId="{B0F64E11-B007-4BCF-879A-09D8D67F9B39}" destId="{9B035947-B799-4A72-8539-FBE1EF578DCA}" srcOrd="0" destOrd="0" presId="urn:microsoft.com/office/officeart/2005/8/layout/orgChart1"/>
    <dgm:cxn modelId="{2492F0DE-A444-4E5F-B3EB-A32E368DCB1F}" srcId="{242A25CC-581A-417B-B86A-5DB6AC2D481E}" destId="{B0F64E11-B007-4BCF-879A-09D8D67F9B39}" srcOrd="3" destOrd="0" parTransId="{695751EC-9130-47B4-B529-B2520D1A2288}" sibTransId="{1A706B33-C8A2-4EE1-B50E-8F950B403232}"/>
    <dgm:cxn modelId="{30DE090A-8C89-4D2D-BD2A-351AA22C9E92}" type="presOf" srcId="{76D65FF4-E17B-41CE-AC08-01C01F93F07B}" destId="{7D76E859-3FD7-45DC-8D4E-102E707BB59B}" srcOrd="0" destOrd="0" presId="urn:microsoft.com/office/officeart/2005/8/layout/orgChart1"/>
    <dgm:cxn modelId="{A735861A-DD15-467D-BDA6-4A802A418316}" type="presOf" srcId="{E58E29B6-90E2-4979-9295-3EE206097318}" destId="{BB3FB933-15DD-4251-82E4-19A891577D65}" srcOrd="0" destOrd="0" presId="urn:microsoft.com/office/officeart/2005/8/layout/orgChart1"/>
    <dgm:cxn modelId="{B32A4372-484F-4520-ABE9-FE55CBEE683C}" type="presOf" srcId="{04845D0F-0E04-45FE-BBDB-5DEA37C50691}" destId="{ECEF93D3-E5AE-43B1-B782-8E143864826D}" srcOrd="1" destOrd="0" presId="urn:microsoft.com/office/officeart/2005/8/layout/orgChart1"/>
    <dgm:cxn modelId="{B4CB2C28-3091-453B-94EA-9AC16744E3C0}" type="presOf" srcId="{A3EA27B0-C157-4013-A14C-04051A427C43}" destId="{04155965-5B03-4174-8F7F-F62A9B8D4499}" srcOrd="0" destOrd="0" presId="urn:microsoft.com/office/officeart/2005/8/layout/orgChart1"/>
    <dgm:cxn modelId="{3742634B-8176-411A-B562-025FABE03EF8}" type="presOf" srcId="{05A506E4-C13B-4B35-A15F-4FA35F5371C2}" destId="{73B1AD28-AF4D-4A27-8E12-69796A157073}" srcOrd="1" destOrd="0" presId="urn:microsoft.com/office/officeart/2005/8/layout/orgChart1"/>
    <dgm:cxn modelId="{BC1FEEF0-6695-40B2-848D-283E4CC82B59}" type="presOf" srcId="{8BD4311D-6D40-4F7C-A984-0CB750B1D5F7}" destId="{7D742074-9FA8-4DAE-A058-FA844EA073FA}" srcOrd="0" destOrd="0" presId="urn:microsoft.com/office/officeart/2005/8/layout/orgChart1"/>
    <dgm:cxn modelId="{2C993148-630E-4EDA-8639-19E62F4E651F}" type="presOf" srcId="{96BF6CE2-842E-4F98-BDF5-C4548C11E239}" destId="{9CB576A5-DC0F-4347-90C8-C81ECFBEB43A}" srcOrd="0" destOrd="0" presId="urn:microsoft.com/office/officeart/2005/8/layout/orgChart1"/>
    <dgm:cxn modelId="{28BC066E-CA43-49BA-92CC-86AF2528AB7C}" type="presOf" srcId="{31010F44-5015-44A0-8171-0C2EBA143D32}" destId="{26F57190-16B2-47EB-8789-33BB01551A0A}" srcOrd="0" destOrd="0" presId="urn:microsoft.com/office/officeart/2005/8/layout/orgChart1"/>
    <dgm:cxn modelId="{CB286042-C2FB-446E-85C7-2F5F7C15E8D1}" type="presOf" srcId="{8AAA1C28-3D98-4FFF-A6BD-00044398E378}" destId="{405C5355-CC06-4666-BCF9-EEF57DFB4D55}" srcOrd="1" destOrd="0" presId="urn:microsoft.com/office/officeart/2005/8/layout/orgChart1"/>
    <dgm:cxn modelId="{213BEF65-6DBC-45F6-AFFC-16FD19574C30}" type="presOf" srcId="{18CD78B1-98D2-4C43-81F7-BE5FE2DF4D35}" destId="{75F454CF-DD78-4605-A107-C64F7FF63EFE}" srcOrd="1" destOrd="0" presId="urn:microsoft.com/office/officeart/2005/8/layout/orgChart1"/>
    <dgm:cxn modelId="{22C1C056-1A28-40B1-A85E-189D864F274E}" srcId="{242A25CC-581A-417B-B86A-5DB6AC2D481E}" destId="{05A506E4-C13B-4B35-A15F-4FA35F5371C2}" srcOrd="2" destOrd="0" parTransId="{71C71C04-0323-48A3-9483-3D0EB8E7CB19}" sibTransId="{F1DCFFEE-C925-43D2-B36C-ACF36690F2D3}"/>
    <dgm:cxn modelId="{4816529F-98D4-4836-A95E-D2440CB06483}" type="presOf" srcId="{0B1542E4-8075-4494-AFA5-6ADECDC7F954}" destId="{FE02C429-971C-497D-8129-058B98C1A0CD}" srcOrd="0" destOrd="0" presId="urn:microsoft.com/office/officeart/2005/8/layout/orgChart1"/>
    <dgm:cxn modelId="{D8AD9124-3F66-42E8-9EA4-6F5595E09E91}" srcId="{4410B5FF-2BC9-4715-8E9F-E58415A976D6}" destId="{F259913E-D2B9-47F7-840A-E8B578A0DCC5}" srcOrd="2" destOrd="0" parTransId="{76D65FF4-E17B-41CE-AC08-01C01F93F07B}" sibTransId="{6C1B6879-9671-4378-92C9-C735FA56032C}"/>
    <dgm:cxn modelId="{1911CAF9-3772-4CD3-B7D4-D82C430678E1}" type="presParOf" srcId="{A83CFB26-0BB8-4F61-B02B-622BBAAA25AA}" destId="{95FB4D72-5AE2-48C3-A8CD-377D59EE598E}" srcOrd="0" destOrd="0" presId="urn:microsoft.com/office/officeart/2005/8/layout/orgChart1"/>
    <dgm:cxn modelId="{A6FD3616-8863-475C-A5D0-5DD325D69D1F}" type="presParOf" srcId="{95FB4D72-5AE2-48C3-A8CD-377D59EE598E}" destId="{DBCAFF6B-2311-4B86-A201-1D6502328939}" srcOrd="0" destOrd="0" presId="urn:microsoft.com/office/officeart/2005/8/layout/orgChart1"/>
    <dgm:cxn modelId="{DB67C442-774B-42C1-9D8B-71E27B6B611E}" type="presParOf" srcId="{DBCAFF6B-2311-4B86-A201-1D6502328939}" destId="{00925B48-4B38-4EEB-AF72-586F1B5A8501}" srcOrd="0" destOrd="0" presId="urn:microsoft.com/office/officeart/2005/8/layout/orgChart1"/>
    <dgm:cxn modelId="{12976D27-41BE-4F6E-ACF5-62BDC0BC140B}" type="presParOf" srcId="{DBCAFF6B-2311-4B86-A201-1D6502328939}" destId="{4CE72CB1-F89F-40D8-B644-2C0D1E8307DC}" srcOrd="1" destOrd="0" presId="urn:microsoft.com/office/officeart/2005/8/layout/orgChart1"/>
    <dgm:cxn modelId="{3272BE9C-2ECB-4B08-AD90-A70945810129}" type="presParOf" srcId="{95FB4D72-5AE2-48C3-A8CD-377D59EE598E}" destId="{90BB65B0-B2D3-49BD-8480-DE87B5884E49}" srcOrd="1" destOrd="0" presId="urn:microsoft.com/office/officeart/2005/8/layout/orgChart1"/>
    <dgm:cxn modelId="{0C9CA5DF-316B-4850-B8CA-B3D617D42FE1}" type="presParOf" srcId="{90BB65B0-B2D3-49BD-8480-DE87B5884E49}" destId="{2218E267-C055-43B7-9A02-A2AE8DE6A3AC}" srcOrd="0" destOrd="0" presId="urn:microsoft.com/office/officeart/2005/8/layout/orgChart1"/>
    <dgm:cxn modelId="{42C74E72-4937-4161-8CD4-8CC5261AF738}" type="presParOf" srcId="{90BB65B0-B2D3-49BD-8480-DE87B5884E49}" destId="{5BCCE4EE-3A28-4943-99DF-C27643E5409B}" srcOrd="1" destOrd="0" presId="urn:microsoft.com/office/officeart/2005/8/layout/orgChart1"/>
    <dgm:cxn modelId="{85CB03A8-2507-48E3-8093-7FD6D5DB170C}" type="presParOf" srcId="{5BCCE4EE-3A28-4943-99DF-C27643E5409B}" destId="{417A269E-496F-4C26-B741-B1019CC5435F}" srcOrd="0" destOrd="0" presId="urn:microsoft.com/office/officeart/2005/8/layout/orgChart1"/>
    <dgm:cxn modelId="{5D9F3BF2-C4C4-4575-A917-48326E35B96E}" type="presParOf" srcId="{417A269E-496F-4C26-B741-B1019CC5435F}" destId="{85A44638-B164-4CCC-A3E6-793386E925B5}" srcOrd="0" destOrd="0" presId="urn:microsoft.com/office/officeart/2005/8/layout/orgChart1"/>
    <dgm:cxn modelId="{D6B9C301-FF34-45B2-A731-847FAC0BAAEC}" type="presParOf" srcId="{417A269E-496F-4C26-B741-B1019CC5435F}" destId="{807C486E-218D-4367-842B-5B228F047F5D}" srcOrd="1" destOrd="0" presId="urn:microsoft.com/office/officeart/2005/8/layout/orgChart1"/>
    <dgm:cxn modelId="{44036D7C-45B3-40DB-ABCB-649B01C8619E}" type="presParOf" srcId="{5BCCE4EE-3A28-4943-99DF-C27643E5409B}" destId="{48B0A293-0D70-4638-96F2-608B6DD31982}" srcOrd="1" destOrd="0" presId="urn:microsoft.com/office/officeart/2005/8/layout/orgChart1"/>
    <dgm:cxn modelId="{77376F6F-BC6A-469F-ADE3-67482BFA6364}" type="presParOf" srcId="{48B0A293-0D70-4638-96F2-608B6DD31982}" destId="{8C56FA72-6F19-431B-AB91-5160E85390BE}" srcOrd="0" destOrd="0" presId="urn:microsoft.com/office/officeart/2005/8/layout/orgChart1"/>
    <dgm:cxn modelId="{4049ED9B-A8D5-488F-A507-772D8B27DC50}" type="presParOf" srcId="{48B0A293-0D70-4638-96F2-608B6DD31982}" destId="{4F2C0B47-1FF9-4C37-B99A-E55C745837B5}" srcOrd="1" destOrd="0" presId="urn:microsoft.com/office/officeart/2005/8/layout/orgChart1"/>
    <dgm:cxn modelId="{6253FDC0-CC08-415A-AC81-D2E24F98563D}" type="presParOf" srcId="{4F2C0B47-1FF9-4C37-B99A-E55C745837B5}" destId="{9063A820-3111-4436-8651-1DC4487F2AFD}" srcOrd="0" destOrd="0" presId="urn:microsoft.com/office/officeart/2005/8/layout/orgChart1"/>
    <dgm:cxn modelId="{1D6F55E7-AA13-473F-AA06-019DA813E950}" type="presParOf" srcId="{9063A820-3111-4436-8651-1DC4487F2AFD}" destId="{D6E45F94-7F95-407D-B817-74103CDF2BD5}" srcOrd="0" destOrd="0" presId="urn:microsoft.com/office/officeart/2005/8/layout/orgChart1"/>
    <dgm:cxn modelId="{33FBD5A1-FD94-4FE3-A08F-747AEF94742D}" type="presParOf" srcId="{9063A820-3111-4436-8651-1DC4487F2AFD}" destId="{75F39047-6CF0-4ABF-AB3A-751D32DCB039}" srcOrd="1" destOrd="0" presId="urn:microsoft.com/office/officeart/2005/8/layout/orgChart1"/>
    <dgm:cxn modelId="{FB9C3B29-0BD2-4EAC-BC89-7841D1F299C5}" type="presParOf" srcId="{4F2C0B47-1FF9-4C37-B99A-E55C745837B5}" destId="{F3D190A2-41F4-4814-904C-38D04D7D040A}" srcOrd="1" destOrd="0" presId="urn:microsoft.com/office/officeart/2005/8/layout/orgChart1"/>
    <dgm:cxn modelId="{76861A77-6ED6-494A-A2B2-1C2AB4593DDA}" type="presParOf" srcId="{4F2C0B47-1FF9-4C37-B99A-E55C745837B5}" destId="{CFADB761-1AF6-4D1D-A102-38FBB4F3439B}" srcOrd="2" destOrd="0" presId="urn:microsoft.com/office/officeart/2005/8/layout/orgChart1"/>
    <dgm:cxn modelId="{A5CD8BA6-6C66-47DD-A1E8-902C169E97FF}" type="presParOf" srcId="{48B0A293-0D70-4638-96F2-608B6DD31982}" destId="{BB3FB933-15DD-4251-82E4-19A891577D65}" srcOrd="2" destOrd="0" presId="urn:microsoft.com/office/officeart/2005/8/layout/orgChart1"/>
    <dgm:cxn modelId="{F7E91509-8313-48D6-BAE4-5B2773568EBA}" type="presParOf" srcId="{48B0A293-0D70-4638-96F2-608B6DD31982}" destId="{3D9AFFA9-E39F-45A7-8B32-06B47D32D6F7}" srcOrd="3" destOrd="0" presId="urn:microsoft.com/office/officeart/2005/8/layout/orgChart1"/>
    <dgm:cxn modelId="{E768E246-7AE4-4679-8EDA-691217E2618E}" type="presParOf" srcId="{3D9AFFA9-E39F-45A7-8B32-06B47D32D6F7}" destId="{0847AB94-C7FD-4319-8323-5A01B0AD402E}" srcOrd="0" destOrd="0" presId="urn:microsoft.com/office/officeart/2005/8/layout/orgChart1"/>
    <dgm:cxn modelId="{549FB4BE-FB4D-42DD-BE94-8A6FC4E02003}" type="presParOf" srcId="{0847AB94-C7FD-4319-8323-5A01B0AD402E}" destId="{26F57190-16B2-47EB-8789-33BB01551A0A}" srcOrd="0" destOrd="0" presId="urn:microsoft.com/office/officeart/2005/8/layout/orgChart1"/>
    <dgm:cxn modelId="{6D3C7846-4FD1-4F28-80E0-C8924364217D}" type="presParOf" srcId="{0847AB94-C7FD-4319-8323-5A01B0AD402E}" destId="{54A4978B-2C3E-414A-8BCF-59612C057D4E}" srcOrd="1" destOrd="0" presId="urn:microsoft.com/office/officeart/2005/8/layout/orgChart1"/>
    <dgm:cxn modelId="{8E9735F6-AD3B-4774-9592-327C50C9A92D}" type="presParOf" srcId="{3D9AFFA9-E39F-45A7-8B32-06B47D32D6F7}" destId="{75E6A6A5-B818-4F16-9405-25CFF448E39B}" srcOrd="1" destOrd="0" presId="urn:microsoft.com/office/officeart/2005/8/layout/orgChart1"/>
    <dgm:cxn modelId="{1C9643DA-628A-4757-9A24-121840B07ECB}" type="presParOf" srcId="{3D9AFFA9-E39F-45A7-8B32-06B47D32D6F7}" destId="{9E71F44D-299C-465C-81CB-987F43D76859}" srcOrd="2" destOrd="0" presId="urn:microsoft.com/office/officeart/2005/8/layout/orgChart1"/>
    <dgm:cxn modelId="{5ED238CB-02B9-4B94-A77B-38F7F31DE151}" type="presParOf" srcId="{48B0A293-0D70-4638-96F2-608B6DD31982}" destId="{72DE3472-E413-4B11-94AD-D25ADD746C23}" srcOrd="4" destOrd="0" presId="urn:microsoft.com/office/officeart/2005/8/layout/orgChart1"/>
    <dgm:cxn modelId="{36166A7E-9D12-4ED2-BDAE-A3F427E96381}" type="presParOf" srcId="{48B0A293-0D70-4638-96F2-608B6DD31982}" destId="{ACED5331-6BDF-426A-9D24-2CA697C25825}" srcOrd="5" destOrd="0" presId="urn:microsoft.com/office/officeart/2005/8/layout/orgChart1"/>
    <dgm:cxn modelId="{FB0EA210-62DB-47F5-B3C7-6905902AB7FE}" type="presParOf" srcId="{ACED5331-6BDF-426A-9D24-2CA697C25825}" destId="{166A1F85-9781-4ACF-85A1-213201207562}" srcOrd="0" destOrd="0" presId="urn:microsoft.com/office/officeart/2005/8/layout/orgChart1"/>
    <dgm:cxn modelId="{C5BEEFCE-E9C5-4F2E-9567-D27811E8AB1A}" type="presParOf" srcId="{166A1F85-9781-4ACF-85A1-213201207562}" destId="{2BCA5F6B-548E-412E-9C0F-64BD3F5B3D6C}" srcOrd="0" destOrd="0" presId="urn:microsoft.com/office/officeart/2005/8/layout/orgChart1"/>
    <dgm:cxn modelId="{F876453C-D912-4B0A-BBFE-714286D7C411}" type="presParOf" srcId="{166A1F85-9781-4ACF-85A1-213201207562}" destId="{73B1AD28-AF4D-4A27-8E12-69796A157073}" srcOrd="1" destOrd="0" presId="urn:microsoft.com/office/officeart/2005/8/layout/orgChart1"/>
    <dgm:cxn modelId="{1C13EA47-391C-4A36-B964-E15C8666D51F}" type="presParOf" srcId="{ACED5331-6BDF-426A-9D24-2CA697C25825}" destId="{9BED11D5-C255-44BD-ACDE-7B0EC0CFAE59}" srcOrd="1" destOrd="0" presId="urn:microsoft.com/office/officeart/2005/8/layout/orgChart1"/>
    <dgm:cxn modelId="{72A5C5DF-F338-4BD0-B2DD-B78F18F6272D}" type="presParOf" srcId="{ACED5331-6BDF-426A-9D24-2CA697C25825}" destId="{F4FFED08-580A-4824-A781-FD709A39EC06}" srcOrd="2" destOrd="0" presId="urn:microsoft.com/office/officeart/2005/8/layout/orgChart1"/>
    <dgm:cxn modelId="{2655D9B9-9237-4E53-956F-22C87FE890E4}" type="presParOf" srcId="{48B0A293-0D70-4638-96F2-608B6DD31982}" destId="{03322469-6A3C-4498-9819-5D33453889ED}" srcOrd="6" destOrd="0" presId="urn:microsoft.com/office/officeart/2005/8/layout/orgChart1"/>
    <dgm:cxn modelId="{A4CBB1DB-F67B-4646-8232-0435E141442A}" type="presParOf" srcId="{48B0A293-0D70-4638-96F2-608B6DD31982}" destId="{8ACFD8C9-8AD9-4F36-A83D-CD484DD5FD19}" srcOrd="7" destOrd="0" presId="urn:microsoft.com/office/officeart/2005/8/layout/orgChart1"/>
    <dgm:cxn modelId="{419D6C41-6F7C-4D6E-B1D8-A25E30B7D788}" type="presParOf" srcId="{8ACFD8C9-8AD9-4F36-A83D-CD484DD5FD19}" destId="{F8903B2A-A2E9-4AFF-9577-96073F884B58}" srcOrd="0" destOrd="0" presId="urn:microsoft.com/office/officeart/2005/8/layout/orgChart1"/>
    <dgm:cxn modelId="{4445DB12-20CE-4CD2-8539-8D05F0C2206D}" type="presParOf" srcId="{F8903B2A-A2E9-4AFF-9577-96073F884B58}" destId="{9B035947-B799-4A72-8539-FBE1EF578DCA}" srcOrd="0" destOrd="0" presId="urn:microsoft.com/office/officeart/2005/8/layout/orgChart1"/>
    <dgm:cxn modelId="{13F4616E-6DD7-4A73-BF44-1BBDD2D908DF}" type="presParOf" srcId="{F8903B2A-A2E9-4AFF-9577-96073F884B58}" destId="{7A0AA360-C466-462D-8505-5A1FC9DACE31}" srcOrd="1" destOrd="0" presId="urn:microsoft.com/office/officeart/2005/8/layout/orgChart1"/>
    <dgm:cxn modelId="{FD51F138-147E-4FDB-A747-DFA172875A2E}" type="presParOf" srcId="{8ACFD8C9-8AD9-4F36-A83D-CD484DD5FD19}" destId="{0873CC6C-D47C-4789-80B4-4AA213715CC8}" srcOrd="1" destOrd="0" presId="urn:microsoft.com/office/officeart/2005/8/layout/orgChart1"/>
    <dgm:cxn modelId="{9D720C21-EA03-4C39-A042-AA46BBD1075E}" type="presParOf" srcId="{8ACFD8C9-8AD9-4F36-A83D-CD484DD5FD19}" destId="{1482ECC2-94C3-4F92-99D8-66AE96CF042D}" srcOrd="2" destOrd="0" presId="urn:microsoft.com/office/officeart/2005/8/layout/orgChart1"/>
    <dgm:cxn modelId="{F01BC29B-3A3C-4A9B-8354-73F016373E6C}" type="presParOf" srcId="{5BCCE4EE-3A28-4943-99DF-C27643E5409B}" destId="{551252B0-BB87-4006-BD23-3A79D3670D58}" srcOrd="2" destOrd="0" presId="urn:microsoft.com/office/officeart/2005/8/layout/orgChart1"/>
    <dgm:cxn modelId="{607B9893-480B-428E-A014-553FF85CC875}" type="presParOf" srcId="{90BB65B0-B2D3-49BD-8480-DE87B5884E49}" destId="{3A79EE1A-A15B-4ECF-8E39-8FD13E08CC3E}" srcOrd="2" destOrd="0" presId="urn:microsoft.com/office/officeart/2005/8/layout/orgChart1"/>
    <dgm:cxn modelId="{9B86293E-8EF9-4C93-99BF-CC2E2DA7643C}" type="presParOf" srcId="{90BB65B0-B2D3-49BD-8480-DE87B5884E49}" destId="{82DE5629-840E-46BB-8AAF-E4FBAF91E283}" srcOrd="3" destOrd="0" presId="urn:microsoft.com/office/officeart/2005/8/layout/orgChart1"/>
    <dgm:cxn modelId="{3EF9399F-EA7A-4952-B2A1-DF670161BB0F}" type="presParOf" srcId="{82DE5629-840E-46BB-8AAF-E4FBAF91E283}" destId="{056715A2-7797-4629-8DC8-DEF4B2D2DEEE}" srcOrd="0" destOrd="0" presId="urn:microsoft.com/office/officeart/2005/8/layout/orgChart1"/>
    <dgm:cxn modelId="{C0214501-BADC-442C-9B75-679781A9FF87}" type="presParOf" srcId="{056715A2-7797-4629-8DC8-DEF4B2D2DEEE}" destId="{A1222003-6D5B-4A85-9DC1-545F24BD2B71}" srcOrd="0" destOrd="0" presId="urn:microsoft.com/office/officeart/2005/8/layout/orgChart1"/>
    <dgm:cxn modelId="{16ED66D8-C277-4FC9-BE53-4F04D94DEA4F}" type="presParOf" srcId="{056715A2-7797-4629-8DC8-DEF4B2D2DEEE}" destId="{75F454CF-DD78-4605-A107-C64F7FF63EFE}" srcOrd="1" destOrd="0" presId="urn:microsoft.com/office/officeart/2005/8/layout/orgChart1"/>
    <dgm:cxn modelId="{ADA40274-5887-430E-874E-895A4C690C1B}" type="presParOf" srcId="{82DE5629-840E-46BB-8AAF-E4FBAF91E283}" destId="{0FDCF37D-345F-4051-9E9A-BF49C3923135}" srcOrd="1" destOrd="0" presId="urn:microsoft.com/office/officeart/2005/8/layout/orgChart1"/>
    <dgm:cxn modelId="{5EFB4158-0E96-4324-8743-0EF4522E2F7D}" type="presParOf" srcId="{0FDCF37D-345F-4051-9E9A-BF49C3923135}" destId="{9CB576A5-DC0F-4347-90C8-C81ECFBEB43A}" srcOrd="0" destOrd="0" presId="urn:microsoft.com/office/officeart/2005/8/layout/orgChart1"/>
    <dgm:cxn modelId="{F18BF9E7-DD50-46DB-8F97-34AFB1257FEE}" type="presParOf" srcId="{0FDCF37D-345F-4051-9E9A-BF49C3923135}" destId="{9C0D718E-8A0C-44A0-BCC1-14EA078E58BA}" srcOrd="1" destOrd="0" presId="urn:microsoft.com/office/officeart/2005/8/layout/orgChart1"/>
    <dgm:cxn modelId="{B9DD5603-2874-4643-B2B2-9124EA083D84}" type="presParOf" srcId="{9C0D718E-8A0C-44A0-BCC1-14EA078E58BA}" destId="{F1EDF418-23B8-4548-9097-C8887B5444CF}" srcOrd="0" destOrd="0" presId="urn:microsoft.com/office/officeart/2005/8/layout/orgChart1"/>
    <dgm:cxn modelId="{944475D8-CEB6-453E-8624-0643F708E9B2}" type="presParOf" srcId="{F1EDF418-23B8-4548-9097-C8887B5444CF}" destId="{A0ED1966-E481-4A4F-8B11-81F837DFF8EB}" srcOrd="0" destOrd="0" presId="urn:microsoft.com/office/officeart/2005/8/layout/orgChart1"/>
    <dgm:cxn modelId="{8DC7E780-2F19-4CF3-8D36-8AED020DC959}" type="presParOf" srcId="{F1EDF418-23B8-4548-9097-C8887B5444CF}" destId="{D962047C-6562-4C94-94AC-59F0AD5572BA}" srcOrd="1" destOrd="0" presId="urn:microsoft.com/office/officeart/2005/8/layout/orgChart1"/>
    <dgm:cxn modelId="{15C8F9CF-AFC7-4808-AAE5-35A1C72B514B}" type="presParOf" srcId="{9C0D718E-8A0C-44A0-BCC1-14EA078E58BA}" destId="{C3C78BCD-D179-43F4-8FEF-26288355D907}" srcOrd="1" destOrd="0" presId="urn:microsoft.com/office/officeart/2005/8/layout/orgChart1"/>
    <dgm:cxn modelId="{7B4096F2-14FD-48BF-BA56-3698020C9422}" type="presParOf" srcId="{9C0D718E-8A0C-44A0-BCC1-14EA078E58BA}" destId="{AEC3EA6F-34DA-4509-8B09-1679ABF0325C}" srcOrd="2" destOrd="0" presId="urn:microsoft.com/office/officeart/2005/8/layout/orgChart1"/>
    <dgm:cxn modelId="{DDD1727F-2D82-4486-8D08-60640DD01B30}" type="presParOf" srcId="{0FDCF37D-345F-4051-9E9A-BF49C3923135}" destId="{1254A7A7-4F52-4509-99BA-D738E3A4437C}" srcOrd="2" destOrd="0" presId="urn:microsoft.com/office/officeart/2005/8/layout/orgChart1"/>
    <dgm:cxn modelId="{B9A175AA-9BF6-40B7-809F-6F966AAAD615}" type="presParOf" srcId="{0FDCF37D-345F-4051-9E9A-BF49C3923135}" destId="{35484A4C-8A6F-449E-8811-2EEEEF43F40D}" srcOrd="3" destOrd="0" presId="urn:microsoft.com/office/officeart/2005/8/layout/orgChart1"/>
    <dgm:cxn modelId="{E10BB9D3-6E2C-4E00-AFAE-F262A65DEF71}" type="presParOf" srcId="{35484A4C-8A6F-449E-8811-2EEEEF43F40D}" destId="{24C0E90A-87EC-4D73-BB4A-E2755163448F}" srcOrd="0" destOrd="0" presId="urn:microsoft.com/office/officeart/2005/8/layout/orgChart1"/>
    <dgm:cxn modelId="{60945792-E45B-491F-9EBA-98A19BC8490A}" type="presParOf" srcId="{24C0E90A-87EC-4D73-BB4A-E2755163448F}" destId="{EFB32EB6-981A-4226-AEA0-03AA75C5D66E}" srcOrd="0" destOrd="0" presId="urn:microsoft.com/office/officeart/2005/8/layout/orgChart1"/>
    <dgm:cxn modelId="{564BA6F1-D451-4184-95DF-C191FA7158D0}" type="presParOf" srcId="{24C0E90A-87EC-4D73-BB4A-E2755163448F}" destId="{12377789-372A-49F0-9797-657FE20588AF}" srcOrd="1" destOrd="0" presId="urn:microsoft.com/office/officeart/2005/8/layout/orgChart1"/>
    <dgm:cxn modelId="{DFC4D249-247B-4475-AE0A-1C5C8E819019}" type="presParOf" srcId="{35484A4C-8A6F-449E-8811-2EEEEF43F40D}" destId="{1367BE76-7F86-48DA-986B-7EAD601CC7E4}" srcOrd="1" destOrd="0" presId="urn:microsoft.com/office/officeart/2005/8/layout/orgChart1"/>
    <dgm:cxn modelId="{491A25BB-7E1B-4E21-AB4E-09FA3A24ACDC}" type="presParOf" srcId="{35484A4C-8A6F-449E-8811-2EEEEF43F40D}" destId="{CCA8DEAE-307F-4F87-BE8A-66CDCF1A674F}" srcOrd="2" destOrd="0" presId="urn:microsoft.com/office/officeart/2005/8/layout/orgChart1"/>
    <dgm:cxn modelId="{FF73BA2D-CB40-4B1F-A59A-EFCE9297B7A1}" type="presParOf" srcId="{0FDCF37D-345F-4051-9E9A-BF49C3923135}" destId="{4CC5158A-CCDB-4FD8-AE1C-BF810F330073}" srcOrd="4" destOrd="0" presId="urn:microsoft.com/office/officeart/2005/8/layout/orgChart1"/>
    <dgm:cxn modelId="{B2D310DF-2258-436A-8480-470A1CEF0B81}" type="presParOf" srcId="{0FDCF37D-345F-4051-9E9A-BF49C3923135}" destId="{48FA21DF-D808-4E33-8818-27EA82EB22C8}" srcOrd="5" destOrd="0" presId="urn:microsoft.com/office/officeart/2005/8/layout/orgChart1"/>
    <dgm:cxn modelId="{042EC8AA-6EB3-4E4E-B4E8-81EAE6F8981E}" type="presParOf" srcId="{48FA21DF-D808-4E33-8818-27EA82EB22C8}" destId="{24971710-4BCF-4A9B-9B22-08777501CFA1}" srcOrd="0" destOrd="0" presId="urn:microsoft.com/office/officeart/2005/8/layout/orgChart1"/>
    <dgm:cxn modelId="{3CF55BA5-FCB2-472C-8CBA-5094AD56CF78}" type="presParOf" srcId="{24971710-4BCF-4A9B-9B22-08777501CFA1}" destId="{B9207F89-17BC-4905-88B1-2047509C8756}" srcOrd="0" destOrd="0" presId="urn:microsoft.com/office/officeart/2005/8/layout/orgChart1"/>
    <dgm:cxn modelId="{5FB29285-CC5E-4D1B-B048-88500425E8E2}" type="presParOf" srcId="{24971710-4BCF-4A9B-9B22-08777501CFA1}" destId="{ECEF93D3-E5AE-43B1-B782-8E143864826D}" srcOrd="1" destOrd="0" presId="urn:microsoft.com/office/officeart/2005/8/layout/orgChart1"/>
    <dgm:cxn modelId="{28BD3A47-0DD1-4E35-A8DC-542E40AE2144}" type="presParOf" srcId="{48FA21DF-D808-4E33-8818-27EA82EB22C8}" destId="{C7B576AE-7D43-4A54-8937-F669AAA10119}" srcOrd="1" destOrd="0" presId="urn:microsoft.com/office/officeart/2005/8/layout/orgChart1"/>
    <dgm:cxn modelId="{10485877-FE3C-4EF7-A0EE-4E5FFBA71D0E}" type="presParOf" srcId="{48FA21DF-D808-4E33-8818-27EA82EB22C8}" destId="{95951E01-D0A9-4576-B914-09BFB4106C3B}" srcOrd="2" destOrd="0" presId="urn:microsoft.com/office/officeart/2005/8/layout/orgChart1"/>
    <dgm:cxn modelId="{A85F5D9D-F409-44AF-BC9D-9C74873857E8}" type="presParOf" srcId="{82DE5629-840E-46BB-8AAF-E4FBAF91E283}" destId="{95EA10C8-A659-4A0A-8BC7-EB35355E1A22}" srcOrd="2" destOrd="0" presId="urn:microsoft.com/office/officeart/2005/8/layout/orgChart1"/>
    <dgm:cxn modelId="{543644C9-622F-46AF-B86D-9207125CC9D6}" type="presParOf" srcId="{90BB65B0-B2D3-49BD-8480-DE87B5884E49}" destId="{7D76E859-3FD7-45DC-8D4E-102E707BB59B}" srcOrd="4" destOrd="0" presId="urn:microsoft.com/office/officeart/2005/8/layout/orgChart1"/>
    <dgm:cxn modelId="{1D5BC14B-6605-4536-A197-DCCFEED5F258}" type="presParOf" srcId="{90BB65B0-B2D3-49BD-8480-DE87B5884E49}" destId="{C8591D07-AB84-4229-8BB3-8FAB6F0F2C59}" srcOrd="5" destOrd="0" presId="urn:microsoft.com/office/officeart/2005/8/layout/orgChart1"/>
    <dgm:cxn modelId="{039445AF-BEF9-4DE4-970F-A8CF77D8FB93}" type="presParOf" srcId="{C8591D07-AB84-4229-8BB3-8FAB6F0F2C59}" destId="{1677C06B-42CC-48FA-9A03-52EF6B09D308}" srcOrd="0" destOrd="0" presId="urn:microsoft.com/office/officeart/2005/8/layout/orgChart1"/>
    <dgm:cxn modelId="{527AAD68-335C-4E45-8232-B5542355F512}" type="presParOf" srcId="{1677C06B-42CC-48FA-9A03-52EF6B09D308}" destId="{40444E17-87C7-48D2-B852-A47C3EEBD406}" srcOrd="0" destOrd="0" presId="urn:microsoft.com/office/officeart/2005/8/layout/orgChart1"/>
    <dgm:cxn modelId="{E5441461-DB25-4782-84B4-67B5983B18ED}" type="presParOf" srcId="{1677C06B-42CC-48FA-9A03-52EF6B09D308}" destId="{F440E203-BA9F-4658-97D3-C13ED9F24954}" srcOrd="1" destOrd="0" presId="urn:microsoft.com/office/officeart/2005/8/layout/orgChart1"/>
    <dgm:cxn modelId="{73841C82-6D5E-463C-8C4C-E96D50689042}" type="presParOf" srcId="{C8591D07-AB84-4229-8BB3-8FAB6F0F2C59}" destId="{4D796F9B-0669-4EB7-AB26-10918AA593A0}" srcOrd="1" destOrd="0" presId="urn:microsoft.com/office/officeart/2005/8/layout/orgChart1"/>
    <dgm:cxn modelId="{DBF1A715-8A75-4F64-A4B7-6DC4C053E9F9}" type="presParOf" srcId="{C8591D07-AB84-4229-8BB3-8FAB6F0F2C59}" destId="{7BBF40BB-71A8-4FD8-9FA9-06F80BBE7CE6}" srcOrd="2" destOrd="0" presId="urn:microsoft.com/office/officeart/2005/8/layout/orgChart1"/>
    <dgm:cxn modelId="{6FD4AF25-FBD4-4AA6-B0E0-E1A3F6A208BD}" type="presParOf" srcId="{90BB65B0-B2D3-49BD-8480-DE87B5884E49}" destId="{9B63D0DE-F412-4BFE-BD01-E9F43E7DBD57}" srcOrd="6" destOrd="0" presId="urn:microsoft.com/office/officeart/2005/8/layout/orgChart1"/>
    <dgm:cxn modelId="{6B98F126-91BE-44CE-AB44-F5FBCACF0401}" type="presParOf" srcId="{90BB65B0-B2D3-49BD-8480-DE87B5884E49}" destId="{64AA288F-AB6F-4933-8A60-4A5E369488DB}" srcOrd="7" destOrd="0" presId="urn:microsoft.com/office/officeart/2005/8/layout/orgChart1"/>
    <dgm:cxn modelId="{6B63291A-25A7-4B38-A5F3-A54833BABE63}" type="presParOf" srcId="{64AA288F-AB6F-4933-8A60-4A5E369488DB}" destId="{18207EAE-3C87-44F9-9761-E5210F531A9E}" srcOrd="0" destOrd="0" presId="urn:microsoft.com/office/officeart/2005/8/layout/orgChart1"/>
    <dgm:cxn modelId="{C579645E-60A9-4563-8EE2-AD957C771D88}" type="presParOf" srcId="{18207EAE-3C87-44F9-9761-E5210F531A9E}" destId="{FB365D42-1FEF-443A-881B-EE9FD4AD78E5}" srcOrd="0" destOrd="0" presId="urn:microsoft.com/office/officeart/2005/8/layout/orgChart1"/>
    <dgm:cxn modelId="{97F709B7-3AF1-4FBB-8766-90193490AF07}" type="presParOf" srcId="{18207EAE-3C87-44F9-9761-E5210F531A9E}" destId="{293E2DE7-A32B-4229-873C-81C4930205A3}" srcOrd="1" destOrd="0" presId="urn:microsoft.com/office/officeart/2005/8/layout/orgChart1"/>
    <dgm:cxn modelId="{938DD74F-CE29-45F7-96FC-10981573A91C}" type="presParOf" srcId="{64AA288F-AB6F-4933-8A60-4A5E369488DB}" destId="{A2F51D74-942C-45F2-A78F-994C16406326}" srcOrd="1" destOrd="0" presId="urn:microsoft.com/office/officeart/2005/8/layout/orgChart1"/>
    <dgm:cxn modelId="{CE9D7104-0602-4497-979B-E7DD6A50D3F6}" type="presParOf" srcId="{A2F51D74-942C-45F2-A78F-994C16406326}" destId="{04155965-5B03-4174-8F7F-F62A9B8D4499}" srcOrd="0" destOrd="0" presId="urn:microsoft.com/office/officeart/2005/8/layout/orgChart1"/>
    <dgm:cxn modelId="{406E9061-3257-4277-9E74-8165EBDB32F6}" type="presParOf" srcId="{A2F51D74-942C-45F2-A78F-994C16406326}" destId="{4FAA2033-821D-4864-9E8F-F095216FA290}" srcOrd="1" destOrd="0" presId="urn:microsoft.com/office/officeart/2005/8/layout/orgChart1"/>
    <dgm:cxn modelId="{133B1384-B3F1-4147-8D38-108367A055C3}" type="presParOf" srcId="{4FAA2033-821D-4864-9E8F-F095216FA290}" destId="{5ECC58E0-5E4A-4D83-9B73-CD03865FBF7E}" srcOrd="0" destOrd="0" presId="urn:microsoft.com/office/officeart/2005/8/layout/orgChart1"/>
    <dgm:cxn modelId="{D8ED2EA1-7E8D-49E6-A42B-892760AF8A6B}" type="presParOf" srcId="{5ECC58E0-5E4A-4D83-9B73-CD03865FBF7E}" destId="{5C2C9508-B773-40A3-9C5E-89A973B6CD4C}" srcOrd="0" destOrd="0" presId="urn:microsoft.com/office/officeart/2005/8/layout/orgChart1"/>
    <dgm:cxn modelId="{B79DD8AA-4857-472E-A5C7-75AC8AC7B4C1}" type="presParOf" srcId="{5ECC58E0-5E4A-4D83-9B73-CD03865FBF7E}" destId="{D1E747A2-2B67-4A9E-AFDA-DA87BB8BA818}" srcOrd="1" destOrd="0" presId="urn:microsoft.com/office/officeart/2005/8/layout/orgChart1"/>
    <dgm:cxn modelId="{6B337A0B-A3AA-4B83-B989-CDE0E97F1ED2}" type="presParOf" srcId="{4FAA2033-821D-4864-9E8F-F095216FA290}" destId="{5A98CFE8-B350-45EB-9153-F03F037D42D2}" srcOrd="1" destOrd="0" presId="urn:microsoft.com/office/officeart/2005/8/layout/orgChart1"/>
    <dgm:cxn modelId="{DD69A663-0E31-4949-B63A-7AEB8E383489}" type="presParOf" srcId="{4FAA2033-821D-4864-9E8F-F095216FA290}" destId="{99F22472-A087-4E95-9317-B26C67F786D9}" srcOrd="2" destOrd="0" presId="urn:microsoft.com/office/officeart/2005/8/layout/orgChart1"/>
    <dgm:cxn modelId="{E6CA0D55-6FA8-48FA-B210-E061898E7380}" type="presParOf" srcId="{A2F51D74-942C-45F2-A78F-994C16406326}" destId="{7D742074-9FA8-4DAE-A058-FA844EA073FA}" srcOrd="2" destOrd="0" presId="urn:microsoft.com/office/officeart/2005/8/layout/orgChart1"/>
    <dgm:cxn modelId="{C90688E7-A265-460E-A4D9-2560F9C4FC69}" type="presParOf" srcId="{A2F51D74-942C-45F2-A78F-994C16406326}" destId="{9AA2185E-E234-41B4-8A3E-06C8CFA8A377}" srcOrd="3" destOrd="0" presId="urn:microsoft.com/office/officeart/2005/8/layout/orgChart1"/>
    <dgm:cxn modelId="{2D65E7EB-A650-4D95-91BA-D3F05F0B2BCA}" type="presParOf" srcId="{9AA2185E-E234-41B4-8A3E-06C8CFA8A377}" destId="{9300CD25-66EB-40B9-9F94-E904927F6ED8}" srcOrd="0" destOrd="0" presId="urn:microsoft.com/office/officeart/2005/8/layout/orgChart1"/>
    <dgm:cxn modelId="{6CC04D16-E70B-4918-B9C9-A7EB977026A3}" type="presParOf" srcId="{9300CD25-66EB-40B9-9F94-E904927F6ED8}" destId="{FE02C429-971C-497D-8129-058B98C1A0CD}" srcOrd="0" destOrd="0" presId="urn:microsoft.com/office/officeart/2005/8/layout/orgChart1"/>
    <dgm:cxn modelId="{845ADA93-4800-48D8-9C9B-C57EDFEC6D7B}" type="presParOf" srcId="{9300CD25-66EB-40B9-9F94-E904927F6ED8}" destId="{9F69564F-F2E9-4289-A7B1-AB9C8B2FB179}" srcOrd="1" destOrd="0" presId="urn:microsoft.com/office/officeart/2005/8/layout/orgChart1"/>
    <dgm:cxn modelId="{BDEF27E7-984E-457E-9612-48E2993EFA1C}" type="presParOf" srcId="{9AA2185E-E234-41B4-8A3E-06C8CFA8A377}" destId="{34D69075-3AFD-4C8A-BEED-E23378941012}" srcOrd="1" destOrd="0" presId="urn:microsoft.com/office/officeart/2005/8/layout/orgChart1"/>
    <dgm:cxn modelId="{9BC46540-2F66-40AC-BC0F-77B04392DEEA}" type="presParOf" srcId="{9AA2185E-E234-41B4-8A3E-06C8CFA8A377}" destId="{6955F1CA-FC91-4BE3-8D25-08EAD2F108DC}" srcOrd="2" destOrd="0" presId="urn:microsoft.com/office/officeart/2005/8/layout/orgChart1"/>
    <dgm:cxn modelId="{206E69AC-43C0-4669-9C52-F6D676BE6DD0}" type="presParOf" srcId="{A2F51D74-942C-45F2-A78F-994C16406326}" destId="{7281B74B-96BC-487C-BE8D-5EA3DCF29346}" srcOrd="4" destOrd="0" presId="urn:microsoft.com/office/officeart/2005/8/layout/orgChart1"/>
    <dgm:cxn modelId="{A76DEB13-2437-4FAD-9818-676F5500A91B}" type="presParOf" srcId="{A2F51D74-942C-45F2-A78F-994C16406326}" destId="{CEB51E5D-FA1E-4E27-8BA6-D9D94F0D683F}" srcOrd="5" destOrd="0" presId="urn:microsoft.com/office/officeart/2005/8/layout/orgChart1"/>
    <dgm:cxn modelId="{5C86E71E-7649-4096-ABB6-D0BECE87D0EF}" type="presParOf" srcId="{CEB51E5D-FA1E-4E27-8BA6-D9D94F0D683F}" destId="{5DE46D03-855A-4C14-AC3C-14EF9F536D7E}" srcOrd="0" destOrd="0" presId="urn:microsoft.com/office/officeart/2005/8/layout/orgChart1"/>
    <dgm:cxn modelId="{BC8D7E6D-5F27-4F3F-8284-C11AB59778D9}" type="presParOf" srcId="{5DE46D03-855A-4C14-AC3C-14EF9F536D7E}" destId="{DD627516-A5C5-4F1C-936E-101CDFE9CA0D}" srcOrd="0" destOrd="0" presId="urn:microsoft.com/office/officeart/2005/8/layout/orgChart1"/>
    <dgm:cxn modelId="{5B1D68EF-084A-4FC8-BB79-6DECA9BFA8EB}" type="presParOf" srcId="{5DE46D03-855A-4C14-AC3C-14EF9F536D7E}" destId="{405C5355-CC06-4666-BCF9-EEF57DFB4D55}" srcOrd="1" destOrd="0" presId="urn:microsoft.com/office/officeart/2005/8/layout/orgChart1"/>
    <dgm:cxn modelId="{1DBBAD4A-ACE1-472A-A825-D27E85D6C686}" type="presParOf" srcId="{CEB51E5D-FA1E-4E27-8BA6-D9D94F0D683F}" destId="{5FDC140B-6281-4D08-82F5-717AEB1D7433}" srcOrd="1" destOrd="0" presId="urn:microsoft.com/office/officeart/2005/8/layout/orgChart1"/>
    <dgm:cxn modelId="{41ECD61C-287B-43C8-84E4-A59059371FDD}" type="presParOf" srcId="{CEB51E5D-FA1E-4E27-8BA6-D9D94F0D683F}" destId="{0A88EFC4-2CEF-4492-9D89-DFDD511B1EDB}" srcOrd="2" destOrd="0" presId="urn:microsoft.com/office/officeart/2005/8/layout/orgChart1"/>
    <dgm:cxn modelId="{94F82927-474A-4EE4-B1A5-98216F645D92}" type="presParOf" srcId="{64AA288F-AB6F-4933-8A60-4A5E369488DB}" destId="{19EF9A34-A73B-46F6-9816-1A67E6AEE790}" srcOrd="2" destOrd="0" presId="urn:microsoft.com/office/officeart/2005/8/layout/orgChart1"/>
    <dgm:cxn modelId="{4ABD70DE-D27F-44C2-9634-5AD99573CA8F}" type="presParOf" srcId="{95FB4D72-5AE2-48C3-A8CD-377D59EE598E}" destId="{15461C63-A3C7-4285-A07C-D89C1091F422}" srcOrd="2" destOrd="0" presId="urn:microsoft.com/office/officeart/2005/8/layout/orgChar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281B74B-96BC-487C-BE8D-5EA3DCF29346}">
      <dsp:nvSpPr>
        <dsp:cNvPr id="0" name=""/>
        <dsp:cNvSpPr/>
      </dsp:nvSpPr>
      <dsp:spPr>
        <a:xfrm>
          <a:off x="5554892" y="1353155"/>
          <a:ext cx="167452" cy="2098738"/>
        </a:xfrm>
        <a:custGeom>
          <a:avLst/>
          <a:gdLst/>
          <a:ahLst/>
          <a:cxnLst/>
          <a:rect l="0" t="0" r="0" b="0"/>
          <a:pathLst>
            <a:path>
              <a:moveTo>
                <a:pt x="0" y="0"/>
              </a:moveTo>
              <a:lnTo>
                <a:pt x="0" y="2098738"/>
              </a:lnTo>
              <a:lnTo>
                <a:pt x="167452" y="2098738"/>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742074-9FA8-4DAE-A058-FA844EA073FA}">
      <dsp:nvSpPr>
        <dsp:cNvPr id="0" name=""/>
        <dsp:cNvSpPr/>
      </dsp:nvSpPr>
      <dsp:spPr>
        <a:xfrm>
          <a:off x="5554892" y="1353155"/>
          <a:ext cx="167452" cy="1306130"/>
        </a:xfrm>
        <a:custGeom>
          <a:avLst/>
          <a:gdLst/>
          <a:ahLst/>
          <a:cxnLst/>
          <a:rect l="0" t="0" r="0" b="0"/>
          <a:pathLst>
            <a:path>
              <a:moveTo>
                <a:pt x="0" y="0"/>
              </a:moveTo>
              <a:lnTo>
                <a:pt x="0" y="1306130"/>
              </a:lnTo>
              <a:lnTo>
                <a:pt x="167452" y="1306130"/>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155965-5B03-4174-8F7F-F62A9B8D4499}">
      <dsp:nvSpPr>
        <dsp:cNvPr id="0" name=""/>
        <dsp:cNvSpPr/>
      </dsp:nvSpPr>
      <dsp:spPr>
        <a:xfrm>
          <a:off x="5554892" y="1353155"/>
          <a:ext cx="167452" cy="513521"/>
        </a:xfrm>
        <a:custGeom>
          <a:avLst/>
          <a:gdLst/>
          <a:ahLst/>
          <a:cxnLst/>
          <a:rect l="0" t="0" r="0" b="0"/>
          <a:pathLst>
            <a:path>
              <a:moveTo>
                <a:pt x="0" y="0"/>
              </a:moveTo>
              <a:lnTo>
                <a:pt x="0" y="513521"/>
              </a:lnTo>
              <a:lnTo>
                <a:pt x="167452" y="513521"/>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63D0DE-F412-4BFE-BD01-E9F43E7DBD57}">
      <dsp:nvSpPr>
        <dsp:cNvPr id="0" name=""/>
        <dsp:cNvSpPr/>
      </dsp:nvSpPr>
      <dsp:spPr>
        <a:xfrm>
          <a:off x="3975256" y="560547"/>
          <a:ext cx="2026176" cy="234433"/>
        </a:xfrm>
        <a:custGeom>
          <a:avLst/>
          <a:gdLst/>
          <a:ahLst/>
          <a:cxnLst/>
          <a:rect l="0" t="0" r="0" b="0"/>
          <a:pathLst>
            <a:path>
              <a:moveTo>
                <a:pt x="0" y="0"/>
              </a:moveTo>
              <a:lnTo>
                <a:pt x="0" y="117216"/>
              </a:lnTo>
              <a:lnTo>
                <a:pt x="2026176" y="117216"/>
              </a:lnTo>
              <a:lnTo>
                <a:pt x="2026176" y="234433"/>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76E859-3FD7-45DC-8D4E-102E707BB59B}">
      <dsp:nvSpPr>
        <dsp:cNvPr id="0" name=""/>
        <dsp:cNvSpPr/>
      </dsp:nvSpPr>
      <dsp:spPr>
        <a:xfrm>
          <a:off x="3975256" y="560547"/>
          <a:ext cx="675392" cy="234433"/>
        </a:xfrm>
        <a:custGeom>
          <a:avLst/>
          <a:gdLst/>
          <a:ahLst/>
          <a:cxnLst/>
          <a:rect l="0" t="0" r="0" b="0"/>
          <a:pathLst>
            <a:path>
              <a:moveTo>
                <a:pt x="0" y="0"/>
              </a:moveTo>
              <a:lnTo>
                <a:pt x="0" y="117216"/>
              </a:lnTo>
              <a:lnTo>
                <a:pt x="675392" y="117216"/>
              </a:lnTo>
              <a:lnTo>
                <a:pt x="675392" y="234433"/>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C5158A-CCDB-4FD8-AE1C-BF810F330073}">
      <dsp:nvSpPr>
        <dsp:cNvPr id="0" name=""/>
        <dsp:cNvSpPr/>
      </dsp:nvSpPr>
      <dsp:spPr>
        <a:xfrm>
          <a:off x="2853323" y="1353155"/>
          <a:ext cx="167452" cy="2098738"/>
        </a:xfrm>
        <a:custGeom>
          <a:avLst/>
          <a:gdLst/>
          <a:ahLst/>
          <a:cxnLst/>
          <a:rect l="0" t="0" r="0" b="0"/>
          <a:pathLst>
            <a:path>
              <a:moveTo>
                <a:pt x="0" y="0"/>
              </a:moveTo>
              <a:lnTo>
                <a:pt x="0" y="2098738"/>
              </a:lnTo>
              <a:lnTo>
                <a:pt x="167452" y="2098738"/>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54A7A7-4F52-4509-99BA-D738E3A4437C}">
      <dsp:nvSpPr>
        <dsp:cNvPr id="0" name=""/>
        <dsp:cNvSpPr/>
      </dsp:nvSpPr>
      <dsp:spPr>
        <a:xfrm>
          <a:off x="2853323" y="1353155"/>
          <a:ext cx="167452" cy="1306130"/>
        </a:xfrm>
        <a:custGeom>
          <a:avLst/>
          <a:gdLst/>
          <a:ahLst/>
          <a:cxnLst/>
          <a:rect l="0" t="0" r="0" b="0"/>
          <a:pathLst>
            <a:path>
              <a:moveTo>
                <a:pt x="0" y="0"/>
              </a:moveTo>
              <a:lnTo>
                <a:pt x="0" y="1306130"/>
              </a:lnTo>
              <a:lnTo>
                <a:pt x="167452" y="1306130"/>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B576A5-DC0F-4347-90C8-C81ECFBEB43A}">
      <dsp:nvSpPr>
        <dsp:cNvPr id="0" name=""/>
        <dsp:cNvSpPr/>
      </dsp:nvSpPr>
      <dsp:spPr>
        <a:xfrm>
          <a:off x="2853323" y="1353155"/>
          <a:ext cx="167452" cy="513521"/>
        </a:xfrm>
        <a:custGeom>
          <a:avLst/>
          <a:gdLst/>
          <a:ahLst/>
          <a:cxnLst/>
          <a:rect l="0" t="0" r="0" b="0"/>
          <a:pathLst>
            <a:path>
              <a:moveTo>
                <a:pt x="0" y="0"/>
              </a:moveTo>
              <a:lnTo>
                <a:pt x="0" y="513521"/>
              </a:lnTo>
              <a:lnTo>
                <a:pt x="167452" y="513521"/>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79EE1A-A15B-4ECF-8E39-8FD13E08CC3E}">
      <dsp:nvSpPr>
        <dsp:cNvPr id="0" name=""/>
        <dsp:cNvSpPr/>
      </dsp:nvSpPr>
      <dsp:spPr>
        <a:xfrm>
          <a:off x="3299864" y="560547"/>
          <a:ext cx="675392" cy="234433"/>
        </a:xfrm>
        <a:custGeom>
          <a:avLst/>
          <a:gdLst/>
          <a:ahLst/>
          <a:cxnLst/>
          <a:rect l="0" t="0" r="0" b="0"/>
          <a:pathLst>
            <a:path>
              <a:moveTo>
                <a:pt x="675392" y="0"/>
              </a:moveTo>
              <a:lnTo>
                <a:pt x="675392" y="117216"/>
              </a:lnTo>
              <a:lnTo>
                <a:pt x="0" y="117216"/>
              </a:lnTo>
              <a:lnTo>
                <a:pt x="0" y="234433"/>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3322469-6A3C-4498-9819-5D33453889ED}">
      <dsp:nvSpPr>
        <dsp:cNvPr id="0" name=""/>
        <dsp:cNvSpPr/>
      </dsp:nvSpPr>
      <dsp:spPr>
        <a:xfrm>
          <a:off x="1502539" y="1353155"/>
          <a:ext cx="167452" cy="2891347"/>
        </a:xfrm>
        <a:custGeom>
          <a:avLst/>
          <a:gdLst/>
          <a:ahLst/>
          <a:cxnLst/>
          <a:rect l="0" t="0" r="0" b="0"/>
          <a:pathLst>
            <a:path>
              <a:moveTo>
                <a:pt x="0" y="0"/>
              </a:moveTo>
              <a:lnTo>
                <a:pt x="0" y="2891347"/>
              </a:lnTo>
              <a:lnTo>
                <a:pt x="167452" y="2891347"/>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DE3472-E413-4B11-94AD-D25ADD746C23}">
      <dsp:nvSpPr>
        <dsp:cNvPr id="0" name=""/>
        <dsp:cNvSpPr/>
      </dsp:nvSpPr>
      <dsp:spPr>
        <a:xfrm>
          <a:off x="1502539" y="1353155"/>
          <a:ext cx="167452" cy="2098738"/>
        </a:xfrm>
        <a:custGeom>
          <a:avLst/>
          <a:gdLst/>
          <a:ahLst/>
          <a:cxnLst/>
          <a:rect l="0" t="0" r="0" b="0"/>
          <a:pathLst>
            <a:path>
              <a:moveTo>
                <a:pt x="0" y="0"/>
              </a:moveTo>
              <a:lnTo>
                <a:pt x="0" y="2098738"/>
              </a:lnTo>
              <a:lnTo>
                <a:pt x="167452" y="2098738"/>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3FB933-15DD-4251-82E4-19A891577D65}">
      <dsp:nvSpPr>
        <dsp:cNvPr id="0" name=""/>
        <dsp:cNvSpPr/>
      </dsp:nvSpPr>
      <dsp:spPr>
        <a:xfrm>
          <a:off x="1502539" y="1353155"/>
          <a:ext cx="167452" cy="1306130"/>
        </a:xfrm>
        <a:custGeom>
          <a:avLst/>
          <a:gdLst/>
          <a:ahLst/>
          <a:cxnLst/>
          <a:rect l="0" t="0" r="0" b="0"/>
          <a:pathLst>
            <a:path>
              <a:moveTo>
                <a:pt x="0" y="0"/>
              </a:moveTo>
              <a:lnTo>
                <a:pt x="0" y="1306130"/>
              </a:lnTo>
              <a:lnTo>
                <a:pt x="167452" y="1306130"/>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56FA72-6F19-431B-AB91-5160E85390BE}">
      <dsp:nvSpPr>
        <dsp:cNvPr id="0" name=""/>
        <dsp:cNvSpPr/>
      </dsp:nvSpPr>
      <dsp:spPr>
        <a:xfrm>
          <a:off x="1502539" y="1353155"/>
          <a:ext cx="167452" cy="513521"/>
        </a:xfrm>
        <a:custGeom>
          <a:avLst/>
          <a:gdLst/>
          <a:ahLst/>
          <a:cxnLst/>
          <a:rect l="0" t="0" r="0" b="0"/>
          <a:pathLst>
            <a:path>
              <a:moveTo>
                <a:pt x="0" y="0"/>
              </a:moveTo>
              <a:lnTo>
                <a:pt x="0" y="513521"/>
              </a:lnTo>
              <a:lnTo>
                <a:pt x="167452" y="513521"/>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18E267-C055-43B7-9A02-A2AE8DE6A3AC}">
      <dsp:nvSpPr>
        <dsp:cNvPr id="0" name=""/>
        <dsp:cNvSpPr/>
      </dsp:nvSpPr>
      <dsp:spPr>
        <a:xfrm>
          <a:off x="1949080" y="560547"/>
          <a:ext cx="2026176" cy="234433"/>
        </a:xfrm>
        <a:custGeom>
          <a:avLst/>
          <a:gdLst/>
          <a:ahLst/>
          <a:cxnLst/>
          <a:rect l="0" t="0" r="0" b="0"/>
          <a:pathLst>
            <a:path>
              <a:moveTo>
                <a:pt x="2026176" y="0"/>
              </a:moveTo>
              <a:lnTo>
                <a:pt x="2026176" y="117216"/>
              </a:lnTo>
              <a:lnTo>
                <a:pt x="0" y="117216"/>
              </a:lnTo>
              <a:lnTo>
                <a:pt x="0" y="234433"/>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925B48-4B38-4EEB-AF72-586F1B5A8501}">
      <dsp:nvSpPr>
        <dsp:cNvPr id="0" name=""/>
        <dsp:cNvSpPr/>
      </dsp:nvSpPr>
      <dsp:spPr>
        <a:xfrm>
          <a:off x="3417080" y="2371"/>
          <a:ext cx="1116350" cy="558175"/>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a:t>South-eastern Bantu Zone</a:t>
          </a:r>
        </a:p>
      </dsp:txBody>
      <dsp:txXfrm>
        <a:off x="3417080" y="2371"/>
        <a:ext cx="1116350" cy="558175"/>
      </dsp:txXfrm>
    </dsp:sp>
    <dsp:sp modelId="{85A44638-B164-4CCC-A3E6-793386E925B5}">
      <dsp:nvSpPr>
        <dsp:cNvPr id="0" name=""/>
        <dsp:cNvSpPr/>
      </dsp:nvSpPr>
      <dsp:spPr>
        <a:xfrm>
          <a:off x="1390904" y="794980"/>
          <a:ext cx="1116350" cy="558175"/>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a:t>Nguni group</a:t>
          </a:r>
        </a:p>
      </dsp:txBody>
      <dsp:txXfrm>
        <a:off x="1390904" y="794980"/>
        <a:ext cx="1116350" cy="558175"/>
      </dsp:txXfrm>
    </dsp:sp>
    <dsp:sp modelId="{D6E45F94-7F95-407D-B817-74103CDF2BD5}">
      <dsp:nvSpPr>
        <dsp:cNvPr id="0" name=""/>
        <dsp:cNvSpPr/>
      </dsp:nvSpPr>
      <dsp:spPr>
        <a:xfrm>
          <a:off x="1669992" y="1587589"/>
          <a:ext cx="1116350" cy="558175"/>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a:t>IsiZulu</a:t>
          </a:r>
        </a:p>
      </dsp:txBody>
      <dsp:txXfrm>
        <a:off x="1669992" y="1587589"/>
        <a:ext cx="1116350" cy="558175"/>
      </dsp:txXfrm>
    </dsp:sp>
    <dsp:sp modelId="{26F57190-16B2-47EB-8789-33BB01551A0A}">
      <dsp:nvSpPr>
        <dsp:cNvPr id="0" name=""/>
        <dsp:cNvSpPr/>
      </dsp:nvSpPr>
      <dsp:spPr>
        <a:xfrm>
          <a:off x="1669992" y="2380198"/>
          <a:ext cx="1116350" cy="558175"/>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a:t>IsiXhosa</a:t>
          </a:r>
        </a:p>
      </dsp:txBody>
      <dsp:txXfrm>
        <a:off x="1669992" y="2380198"/>
        <a:ext cx="1116350" cy="558175"/>
      </dsp:txXfrm>
    </dsp:sp>
    <dsp:sp modelId="{2BCA5F6B-548E-412E-9C0F-64BD3F5B3D6C}">
      <dsp:nvSpPr>
        <dsp:cNvPr id="0" name=""/>
        <dsp:cNvSpPr/>
      </dsp:nvSpPr>
      <dsp:spPr>
        <a:xfrm>
          <a:off x="1669992" y="3172807"/>
          <a:ext cx="1116350" cy="558175"/>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a:t>IsiNdebele</a:t>
          </a:r>
        </a:p>
      </dsp:txBody>
      <dsp:txXfrm>
        <a:off x="1669992" y="3172807"/>
        <a:ext cx="1116350" cy="558175"/>
      </dsp:txXfrm>
    </dsp:sp>
    <dsp:sp modelId="{9B035947-B799-4A72-8539-FBE1EF578DCA}">
      <dsp:nvSpPr>
        <dsp:cNvPr id="0" name=""/>
        <dsp:cNvSpPr/>
      </dsp:nvSpPr>
      <dsp:spPr>
        <a:xfrm>
          <a:off x="1669992" y="3965415"/>
          <a:ext cx="1116350" cy="558175"/>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a:t>SiSwati</a:t>
          </a:r>
        </a:p>
      </dsp:txBody>
      <dsp:txXfrm>
        <a:off x="1669992" y="3965415"/>
        <a:ext cx="1116350" cy="558175"/>
      </dsp:txXfrm>
    </dsp:sp>
    <dsp:sp modelId="{A1222003-6D5B-4A85-9DC1-545F24BD2B71}">
      <dsp:nvSpPr>
        <dsp:cNvPr id="0" name=""/>
        <dsp:cNvSpPr/>
      </dsp:nvSpPr>
      <dsp:spPr>
        <a:xfrm>
          <a:off x="2741688" y="794980"/>
          <a:ext cx="1116350" cy="558175"/>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a:t>Sotho group</a:t>
          </a:r>
        </a:p>
      </dsp:txBody>
      <dsp:txXfrm>
        <a:off x="2741688" y="794980"/>
        <a:ext cx="1116350" cy="558175"/>
      </dsp:txXfrm>
    </dsp:sp>
    <dsp:sp modelId="{A0ED1966-E481-4A4F-8B11-81F837DFF8EB}">
      <dsp:nvSpPr>
        <dsp:cNvPr id="0" name=""/>
        <dsp:cNvSpPr/>
      </dsp:nvSpPr>
      <dsp:spPr>
        <a:xfrm>
          <a:off x="3020776" y="1587589"/>
          <a:ext cx="1116350" cy="558175"/>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a:t>Southern Sotho</a:t>
          </a:r>
        </a:p>
      </dsp:txBody>
      <dsp:txXfrm>
        <a:off x="3020776" y="1587589"/>
        <a:ext cx="1116350" cy="558175"/>
      </dsp:txXfrm>
    </dsp:sp>
    <dsp:sp modelId="{EFB32EB6-981A-4226-AEA0-03AA75C5D66E}">
      <dsp:nvSpPr>
        <dsp:cNvPr id="0" name=""/>
        <dsp:cNvSpPr/>
      </dsp:nvSpPr>
      <dsp:spPr>
        <a:xfrm>
          <a:off x="3020776" y="2380198"/>
          <a:ext cx="1116350" cy="558175"/>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a:t>Sesotho sa Lebowa</a:t>
          </a:r>
        </a:p>
      </dsp:txBody>
      <dsp:txXfrm>
        <a:off x="3020776" y="2380198"/>
        <a:ext cx="1116350" cy="558175"/>
      </dsp:txXfrm>
    </dsp:sp>
    <dsp:sp modelId="{B9207F89-17BC-4905-88B1-2047509C8756}">
      <dsp:nvSpPr>
        <dsp:cNvPr id="0" name=""/>
        <dsp:cNvSpPr/>
      </dsp:nvSpPr>
      <dsp:spPr>
        <a:xfrm>
          <a:off x="3020776" y="3172807"/>
          <a:ext cx="1116350" cy="558175"/>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a:t>Setswana</a:t>
          </a:r>
        </a:p>
      </dsp:txBody>
      <dsp:txXfrm>
        <a:off x="3020776" y="3172807"/>
        <a:ext cx="1116350" cy="558175"/>
      </dsp:txXfrm>
    </dsp:sp>
    <dsp:sp modelId="{40444E17-87C7-48D2-B852-A47C3EEBD406}">
      <dsp:nvSpPr>
        <dsp:cNvPr id="0" name=""/>
        <dsp:cNvSpPr/>
      </dsp:nvSpPr>
      <dsp:spPr>
        <a:xfrm>
          <a:off x="4092472" y="794980"/>
          <a:ext cx="1116350" cy="558175"/>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a:t>Venda group</a:t>
          </a:r>
        </a:p>
      </dsp:txBody>
      <dsp:txXfrm>
        <a:off x="4092472" y="794980"/>
        <a:ext cx="1116350" cy="558175"/>
      </dsp:txXfrm>
    </dsp:sp>
    <dsp:sp modelId="{FB365D42-1FEF-443A-881B-EE9FD4AD78E5}">
      <dsp:nvSpPr>
        <dsp:cNvPr id="0" name=""/>
        <dsp:cNvSpPr/>
      </dsp:nvSpPr>
      <dsp:spPr>
        <a:xfrm>
          <a:off x="5443257" y="794980"/>
          <a:ext cx="1116350" cy="558175"/>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a:t>Tsonga group</a:t>
          </a:r>
        </a:p>
      </dsp:txBody>
      <dsp:txXfrm>
        <a:off x="5443257" y="794980"/>
        <a:ext cx="1116350" cy="558175"/>
      </dsp:txXfrm>
    </dsp:sp>
    <dsp:sp modelId="{5C2C9508-B773-40A3-9C5E-89A973B6CD4C}">
      <dsp:nvSpPr>
        <dsp:cNvPr id="0" name=""/>
        <dsp:cNvSpPr/>
      </dsp:nvSpPr>
      <dsp:spPr>
        <a:xfrm>
          <a:off x="5722344" y="1587589"/>
          <a:ext cx="1116350" cy="558175"/>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a:t>Ronga</a:t>
          </a:r>
        </a:p>
      </dsp:txBody>
      <dsp:txXfrm>
        <a:off x="5722344" y="1587589"/>
        <a:ext cx="1116350" cy="558175"/>
      </dsp:txXfrm>
    </dsp:sp>
    <dsp:sp modelId="{FE02C429-971C-497D-8129-058B98C1A0CD}">
      <dsp:nvSpPr>
        <dsp:cNvPr id="0" name=""/>
        <dsp:cNvSpPr/>
      </dsp:nvSpPr>
      <dsp:spPr>
        <a:xfrm>
          <a:off x="5722344" y="2380198"/>
          <a:ext cx="1116350" cy="558175"/>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a:t>Tonga</a:t>
          </a:r>
        </a:p>
      </dsp:txBody>
      <dsp:txXfrm>
        <a:off x="5722344" y="2380198"/>
        <a:ext cx="1116350" cy="558175"/>
      </dsp:txXfrm>
    </dsp:sp>
    <dsp:sp modelId="{DD627516-A5C5-4F1C-936E-101CDFE9CA0D}">
      <dsp:nvSpPr>
        <dsp:cNvPr id="0" name=""/>
        <dsp:cNvSpPr/>
      </dsp:nvSpPr>
      <dsp:spPr>
        <a:xfrm>
          <a:off x="5722344" y="3172807"/>
          <a:ext cx="1116350" cy="558175"/>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a:t>Tswa</a:t>
          </a:r>
        </a:p>
      </dsp:txBody>
      <dsp:txXfrm>
        <a:off x="5722344" y="3172807"/>
        <a:ext cx="1116350" cy="55817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45A218-DD7D-49A5-87F0-89CC29A604FD}" type="datetimeFigureOut">
              <a:rPr lang="en-US" smtClean="0"/>
              <a:pPr/>
              <a:t>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177FE8-4163-4889-8D6D-9322D991F01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45A218-DD7D-49A5-87F0-89CC29A604FD}" type="datetimeFigureOut">
              <a:rPr lang="en-US" smtClean="0"/>
              <a:pPr/>
              <a:t>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177FE8-4163-4889-8D6D-9322D991F01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45A218-DD7D-49A5-87F0-89CC29A604FD}" type="datetimeFigureOut">
              <a:rPr lang="en-US" smtClean="0"/>
              <a:pPr/>
              <a:t>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177FE8-4163-4889-8D6D-9322D991F01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45A218-DD7D-49A5-87F0-89CC29A604FD}" type="datetimeFigureOut">
              <a:rPr lang="en-US" smtClean="0"/>
              <a:pPr/>
              <a:t>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177FE8-4163-4889-8D6D-9322D991F01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45A218-DD7D-49A5-87F0-89CC29A604FD}" type="datetimeFigureOut">
              <a:rPr lang="en-US" smtClean="0"/>
              <a:pPr/>
              <a:t>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177FE8-4163-4889-8D6D-9322D991F01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45A218-DD7D-49A5-87F0-89CC29A604FD}" type="datetimeFigureOut">
              <a:rPr lang="en-US" smtClean="0"/>
              <a:pPr/>
              <a:t>2/8/2010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177FE8-4163-4889-8D6D-9322D991F01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45A218-DD7D-49A5-87F0-89CC29A604FD}" type="datetimeFigureOut">
              <a:rPr lang="en-US" smtClean="0"/>
              <a:pPr/>
              <a:t>2/8/2010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177FE8-4163-4889-8D6D-9322D991F01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45A218-DD7D-49A5-87F0-89CC29A604FD}" type="datetimeFigureOut">
              <a:rPr lang="en-US" smtClean="0"/>
              <a:pPr/>
              <a:t>2/8/2010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177FE8-4163-4889-8D6D-9322D991F01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45A218-DD7D-49A5-87F0-89CC29A604FD}" type="datetimeFigureOut">
              <a:rPr lang="en-US" smtClean="0"/>
              <a:pPr/>
              <a:t>2/8/2010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177FE8-4163-4889-8D6D-9322D991F01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45A218-DD7D-49A5-87F0-89CC29A604FD}" type="datetimeFigureOut">
              <a:rPr lang="en-US" smtClean="0"/>
              <a:pPr/>
              <a:t>2/8/2010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177FE8-4163-4889-8D6D-9322D991F01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45A218-DD7D-49A5-87F0-89CC29A604FD}" type="datetimeFigureOut">
              <a:rPr lang="en-US" smtClean="0"/>
              <a:pPr/>
              <a:t>2/8/2010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177FE8-4163-4889-8D6D-9322D991F01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45A218-DD7D-49A5-87F0-89CC29A604FD}" type="datetimeFigureOut">
              <a:rPr lang="en-US" smtClean="0"/>
              <a:pPr/>
              <a:t>2/8/2010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177FE8-4163-4889-8D6D-9322D991F01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A Sociolinguistics of Loan </a:t>
            </a:r>
            <a:r>
              <a:rPr lang="en-US" b="1" dirty="0" smtClean="0"/>
              <a:t>Words </a:t>
            </a:r>
            <a:r>
              <a:rPr lang="en-US" b="1" dirty="0"/>
              <a:t>Classification in Zulu Language</a:t>
            </a:r>
            <a:endParaRPr lang="en-US" dirty="0"/>
          </a:p>
        </p:txBody>
      </p:sp>
      <p:sp>
        <p:nvSpPr>
          <p:cNvPr id="3" name="Subtitle 2"/>
          <p:cNvSpPr>
            <a:spLocks noGrp="1"/>
          </p:cNvSpPr>
          <p:nvPr>
            <p:ph type="subTitle" idx="1"/>
          </p:nvPr>
        </p:nvSpPr>
        <p:spPr/>
        <p:txBody>
          <a:bodyPr/>
          <a:lstStyle/>
          <a:p>
            <a:r>
              <a:rPr lang="en-US" dirty="0" smtClean="0"/>
              <a:t>M.N. </a:t>
            </a:r>
            <a:r>
              <a:rPr lang="en-US" dirty="0" err="1" smtClean="0"/>
              <a:t>Ngcobo</a:t>
            </a:r>
            <a:endParaRPr lang="en-US" dirty="0" smtClean="0"/>
          </a:p>
          <a:p>
            <a:r>
              <a:rPr lang="en-US" dirty="0" smtClean="0"/>
              <a:t>Department of Linguistics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Zulu noun classes</a:t>
            </a:r>
            <a:endParaRPr lang="en-US" dirty="0"/>
          </a:p>
        </p:txBody>
      </p:sp>
      <p:sp>
        <p:nvSpPr>
          <p:cNvPr id="3" name="Content Placeholder 2"/>
          <p:cNvSpPr>
            <a:spLocks noGrp="1"/>
          </p:cNvSpPr>
          <p:nvPr>
            <p:ph idx="1"/>
          </p:nvPr>
        </p:nvSpPr>
        <p:spPr/>
        <p:txBody>
          <a:bodyPr>
            <a:normAutofit fontScale="62500" lnSpcReduction="20000"/>
          </a:bodyPr>
          <a:lstStyle/>
          <a:p>
            <a:r>
              <a:rPr lang="en-US" dirty="0"/>
              <a:t>Classes 12 and 13 are not </a:t>
            </a:r>
            <a:r>
              <a:rPr lang="en-US" dirty="0" smtClean="0"/>
              <a:t>represented in Zulu noun classification system </a:t>
            </a:r>
            <a:r>
              <a:rPr lang="en-US" dirty="0"/>
              <a:t>as these indicate </a:t>
            </a:r>
            <a:r>
              <a:rPr lang="en-US" dirty="0" err="1"/>
              <a:t>dimunitive</a:t>
            </a:r>
            <a:r>
              <a:rPr lang="en-US" dirty="0"/>
              <a:t> constructions which are only marked by a </a:t>
            </a:r>
            <a:r>
              <a:rPr lang="en-US" dirty="0" err="1"/>
              <a:t>dimunitive</a:t>
            </a:r>
            <a:r>
              <a:rPr lang="en-US" dirty="0"/>
              <a:t> suffix –</a:t>
            </a:r>
            <a:r>
              <a:rPr lang="en-US" i="1" dirty="0" err="1"/>
              <a:t>ana</a:t>
            </a:r>
            <a:r>
              <a:rPr lang="en-US" dirty="0"/>
              <a:t> rather than a prefix in Zulu language. </a:t>
            </a:r>
            <a:endParaRPr lang="en-US" dirty="0" smtClean="0"/>
          </a:p>
          <a:p>
            <a:r>
              <a:rPr lang="en-US" dirty="0" smtClean="0"/>
              <a:t>A </a:t>
            </a:r>
            <a:r>
              <a:rPr lang="en-US" dirty="0"/>
              <a:t>Zulu noun class prefix is morphologically </a:t>
            </a:r>
            <a:r>
              <a:rPr lang="en-US" dirty="0" smtClean="0"/>
              <a:t>complex: </a:t>
            </a:r>
            <a:r>
              <a:rPr lang="en-US" dirty="0"/>
              <a:t>it includes a structure which consists of a pre-prefix </a:t>
            </a:r>
            <a:r>
              <a:rPr lang="en-US" dirty="0" smtClean="0"/>
              <a:t>(initial vowel</a:t>
            </a:r>
            <a:r>
              <a:rPr lang="en-US" dirty="0"/>
              <a:t>) and a basic prefix (consonant-vowel). </a:t>
            </a:r>
            <a:r>
              <a:rPr lang="en-US" dirty="0" smtClean="0"/>
              <a:t> E.g. </a:t>
            </a:r>
            <a:r>
              <a:rPr lang="en-US" dirty="0" err="1" smtClean="0">
                <a:solidFill>
                  <a:srgbClr val="FF0000"/>
                </a:solidFill>
              </a:rPr>
              <a:t>umuntu</a:t>
            </a:r>
            <a:r>
              <a:rPr lang="en-US" dirty="0" smtClean="0">
                <a:solidFill>
                  <a:srgbClr val="FF0000"/>
                </a:solidFill>
              </a:rPr>
              <a:t> / </a:t>
            </a:r>
            <a:r>
              <a:rPr lang="en-US" dirty="0" err="1" smtClean="0">
                <a:solidFill>
                  <a:srgbClr val="FF0000"/>
                </a:solidFill>
              </a:rPr>
              <a:t>umu</a:t>
            </a:r>
            <a:r>
              <a:rPr lang="en-US" dirty="0" smtClean="0">
                <a:solidFill>
                  <a:srgbClr val="FF0000"/>
                </a:solidFill>
              </a:rPr>
              <a:t>(P)-</a:t>
            </a:r>
            <a:r>
              <a:rPr lang="en-US" dirty="0" err="1" smtClean="0">
                <a:solidFill>
                  <a:srgbClr val="FF0000"/>
                </a:solidFill>
              </a:rPr>
              <a:t>ntu</a:t>
            </a:r>
            <a:r>
              <a:rPr lang="en-US" dirty="0" smtClean="0">
                <a:solidFill>
                  <a:srgbClr val="FF0000"/>
                </a:solidFill>
              </a:rPr>
              <a:t>(STEM) / u(IV)-mu(BP)-</a:t>
            </a:r>
            <a:r>
              <a:rPr lang="en-US" dirty="0" err="1" smtClean="0">
                <a:solidFill>
                  <a:srgbClr val="FF0000"/>
                </a:solidFill>
              </a:rPr>
              <a:t>ntu</a:t>
            </a:r>
            <a:r>
              <a:rPr lang="en-US" dirty="0" smtClean="0">
                <a:solidFill>
                  <a:srgbClr val="FF0000"/>
                </a:solidFill>
              </a:rPr>
              <a:t>(STEM)</a:t>
            </a:r>
          </a:p>
          <a:p>
            <a:r>
              <a:rPr lang="en-US" dirty="0" smtClean="0"/>
              <a:t>Zulu </a:t>
            </a:r>
            <a:r>
              <a:rPr lang="en-US" dirty="0"/>
              <a:t>singular classes have either vowel [</a:t>
            </a:r>
            <a:r>
              <a:rPr lang="en-US" dirty="0" err="1"/>
              <a:t>i</a:t>
            </a:r>
            <a:r>
              <a:rPr lang="en-US" dirty="0"/>
              <a:t>] or [u] as </a:t>
            </a:r>
            <a:r>
              <a:rPr lang="en-US" dirty="0" smtClean="0"/>
              <a:t>pre-prefix. </a:t>
            </a:r>
          </a:p>
          <a:p>
            <a:r>
              <a:rPr lang="en-US" dirty="0" smtClean="0"/>
              <a:t>Semantically</a:t>
            </a:r>
            <a:r>
              <a:rPr lang="en-US" dirty="0"/>
              <a:t>, the classes are distinguished according to their semantic properties of the range of nouns that instantiate them. </a:t>
            </a:r>
            <a:endParaRPr lang="en-US" dirty="0" smtClean="0"/>
          </a:p>
          <a:p>
            <a:r>
              <a:rPr lang="en-US" dirty="0" smtClean="0"/>
              <a:t>However</a:t>
            </a:r>
            <a:r>
              <a:rPr lang="en-US" dirty="0"/>
              <a:t>, </a:t>
            </a:r>
            <a:r>
              <a:rPr lang="en-US" dirty="0" err="1"/>
              <a:t>Hendrikse</a:t>
            </a:r>
            <a:r>
              <a:rPr lang="en-US" dirty="0"/>
              <a:t> and </a:t>
            </a:r>
            <a:r>
              <a:rPr lang="en-US" dirty="0" err="1"/>
              <a:t>Poulos</a:t>
            </a:r>
            <a:r>
              <a:rPr lang="en-US" dirty="0"/>
              <a:t> (1992:202) have noted that there is some semantic heterogeneity in each class, yet each class seems to have a common underlying denominator that supersedes the semantic heterogeneity evident in the meanings of the nouns associated with the class.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b="1" dirty="0"/>
              <a:t>The assumptions about the nominal classification of loan words in Zulu language</a:t>
            </a:r>
            <a:r>
              <a:rPr lang="en-US" dirty="0"/>
              <a:t/>
            </a:r>
            <a:br>
              <a:rPr lang="en-US" dirty="0"/>
            </a:br>
            <a:endParaRPr lang="en-US" dirty="0"/>
          </a:p>
        </p:txBody>
      </p:sp>
      <p:sp>
        <p:nvSpPr>
          <p:cNvPr id="3" name="Content Placeholder 2"/>
          <p:cNvSpPr>
            <a:spLocks noGrp="1"/>
          </p:cNvSpPr>
          <p:nvPr>
            <p:ph idx="1"/>
          </p:nvPr>
        </p:nvSpPr>
        <p:spPr/>
        <p:txBody>
          <a:bodyPr>
            <a:normAutofit fontScale="55000" lnSpcReduction="20000"/>
          </a:bodyPr>
          <a:lstStyle/>
          <a:p>
            <a:r>
              <a:rPr lang="en-US" dirty="0"/>
              <a:t>T</a:t>
            </a:r>
            <a:r>
              <a:rPr lang="en-US" dirty="0" smtClean="0"/>
              <a:t>he </a:t>
            </a:r>
            <a:r>
              <a:rPr lang="en-US" dirty="0"/>
              <a:t>noun </a:t>
            </a:r>
            <a:r>
              <a:rPr lang="en-US" dirty="0" smtClean="0"/>
              <a:t>class:- traditionally </a:t>
            </a:r>
            <a:r>
              <a:rPr lang="en-US" dirty="0"/>
              <a:t>has been regarded as an arbitrary morphological system (cf. </a:t>
            </a:r>
            <a:r>
              <a:rPr lang="en-US" dirty="0" err="1"/>
              <a:t>Zawada</a:t>
            </a:r>
            <a:r>
              <a:rPr lang="en-US" dirty="0"/>
              <a:t> and </a:t>
            </a:r>
            <a:r>
              <a:rPr lang="en-US" dirty="0" err="1"/>
              <a:t>Ngcobo</a:t>
            </a:r>
            <a:r>
              <a:rPr lang="en-US" dirty="0"/>
              <a:t> 2008). </a:t>
            </a:r>
            <a:endParaRPr lang="en-US" dirty="0" smtClean="0"/>
          </a:p>
          <a:p>
            <a:r>
              <a:rPr lang="en-US" dirty="0" smtClean="0"/>
              <a:t>Recently, the </a:t>
            </a:r>
            <a:r>
              <a:rPr lang="en-US" dirty="0"/>
              <a:t>focus has shifted to the semantic </a:t>
            </a:r>
            <a:r>
              <a:rPr lang="en-US" dirty="0" smtClean="0"/>
              <a:t>content. </a:t>
            </a:r>
          </a:p>
          <a:p>
            <a:r>
              <a:rPr lang="en-US" dirty="0" smtClean="0"/>
              <a:t>For </a:t>
            </a:r>
            <a:r>
              <a:rPr lang="en-US" dirty="0"/>
              <a:t>example, classes 1a/2a and 1/2 are associated with nouns that refer to human beings and they are dominated by personal nouns. </a:t>
            </a:r>
            <a:endParaRPr lang="en-US" dirty="0" smtClean="0"/>
          </a:p>
          <a:p>
            <a:r>
              <a:rPr lang="en-US" dirty="0" smtClean="0"/>
              <a:t>The </a:t>
            </a:r>
            <a:r>
              <a:rPr lang="en-US" dirty="0"/>
              <a:t>classification of </a:t>
            </a:r>
            <a:r>
              <a:rPr lang="en-US" dirty="0" err="1"/>
              <a:t>nominals</a:t>
            </a:r>
            <a:r>
              <a:rPr lang="en-US" dirty="0"/>
              <a:t> that are derived from loan words follows a similar semantic pattern. </a:t>
            </a:r>
            <a:endParaRPr lang="en-US" dirty="0" smtClean="0"/>
          </a:p>
          <a:p>
            <a:r>
              <a:rPr lang="en-US" dirty="0" err="1" smtClean="0"/>
              <a:t>Canonici</a:t>
            </a:r>
            <a:r>
              <a:rPr lang="en-US" dirty="0" smtClean="0"/>
              <a:t> </a:t>
            </a:r>
            <a:r>
              <a:rPr lang="en-US" dirty="0"/>
              <a:t>(1995) has classified loan words under what he calls sub-classes 3a and 9a. </a:t>
            </a:r>
            <a:r>
              <a:rPr lang="en-US" dirty="0" smtClean="0"/>
              <a:t>He </a:t>
            </a:r>
            <a:r>
              <a:rPr lang="en-US" dirty="0"/>
              <a:t>describes class 3a as a class that contains borrowed nouns of impersonal objects, ‘mass’, food stuffs which has a prefix u-, for example, </a:t>
            </a:r>
            <a:r>
              <a:rPr lang="en-US" i="1" dirty="0" err="1">
                <a:solidFill>
                  <a:srgbClr val="FF0000"/>
                </a:solidFill>
              </a:rPr>
              <a:t>ubhesen</a:t>
            </a:r>
            <a:r>
              <a:rPr lang="en-US" dirty="0" err="1">
                <a:solidFill>
                  <a:srgbClr val="FF0000"/>
                </a:solidFill>
              </a:rPr>
              <a:t>i</a:t>
            </a:r>
            <a:r>
              <a:rPr lang="en-US" dirty="0">
                <a:solidFill>
                  <a:srgbClr val="FF0000"/>
                </a:solidFill>
              </a:rPr>
              <a:t> </a:t>
            </a:r>
            <a:r>
              <a:rPr lang="en-US" dirty="0"/>
              <a:t>(basin) (</a:t>
            </a:r>
            <a:r>
              <a:rPr lang="en-US" dirty="0" err="1"/>
              <a:t>Canonici</a:t>
            </a:r>
            <a:r>
              <a:rPr lang="en-US" dirty="0"/>
              <a:t> 1995:9). He asserts that this class has no plural, but the few nouns which are occasionally used in the plural, make use of class 2a, for example </a:t>
            </a:r>
            <a:r>
              <a:rPr lang="en-US" i="1" dirty="0" err="1">
                <a:solidFill>
                  <a:srgbClr val="FF0000"/>
                </a:solidFill>
              </a:rPr>
              <a:t>obheseni</a:t>
            </a:r>
            <a:r>
              <a:rPr lang="en-US" i="1" dirty="0">
                <a:solidFill>
                  <a:srgbClr val="FF0000"/>
                </a:solidFill>
              </a:rPr>
              <a:t> </a:t>
            </a:r>
            <a:r>
              <a:rPr lang="en-US" dirty="0"/>
              <a:t>(basins). He argues that this cannot be considered as part of class 1a because these impersonal nouns make use of the concords of class 3 (Subject Concord u-; Object Concord -</a:t>
            </a:r>
            <a:r>
              <a:rPr lang="en-US" dirty="0" err="1"/>
              <a:t>wu</a:t>
            </a:r>
            <a:r>
              <a:rPr lang="en-US" dirty="0"/>
              <a:t>-; Absolute pronoun </a:t>
            </a:r>
            <a:r>
              <a:rPr lang="en-US" dirty="0" err="1"/>
              <a:t>wona</a:t>
            </a:r>
            <a:r>
              <a:rPr lang="en-US" dirty="0"/>
              <a:t> (not </a:t>
            </a:r>
            <a:r>
              <a:rPr lang="en-US" dirty="0" err="1"/>
              <a:t>yena</a:t>
            </a:r>
            <a:r>
              <a:rPr lang="en-US" dirty="0"/>
              <a:t>), etc.). Following a similar pattern </a:t>
            </a:r>
            <a:r>
              <a:rPr lang="en-US" dirty="0" err="1"/>
              <a:t>Canonici</a:t>
            </a:r>
            <a:r>
              <a:rPr lang="en-US" dirty="0"/>
              <a:t> classifies all borrowed nouns that begin with a prefix </a:t>
            </a:r>
            <a:r>
              <a:rPr lang="en-US" dirty="0" err="1"/>
              <a:t>i</a:t>
            </a:r>
            <a:r>
              <a:rPr lang="en-US" dirty="0"/>
              <a:t>- in class 9a.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The assumptions...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While </a:t>
            </a:r>
            <a:r>
              <a:rPr lang="en-US" dirty="0" err="1" smtClean="0"/>
              <a:t>Canonici</a:t>
            </a:r>
            <a:r>
              <a:rPr lang="en-US" dirty="0" smtClean="0"/>
              <a:t> has tried to justify the sub-classes for borrowed nouns in Zulu language, he has failed to explain why some borrowed nouns such as </a:t>
            </a:r>
            <a:r>
              <a:rPr lang="en-US" i="1" dirty="0" err="1" smtClean="0">
                <a:solidFill>
                  <a:srgbClr val="FF0000"/>
                </a:solidFill>
              </a:rPr>
              <a:t>udokotela</a:t>
            </a:r>
            <a:r>
              <a:rPr lang="en-US" dirty="0" smtClean="0"/>
              <a:t> (</a:t>
            </a:r>
            <a:r>
              <a:rPr lang="en-US" dirty="0" err="1" smtClean="0"/>
              <a:t>dokter</a:t>
            </a:r>
            <a:r>
              <a:rPr lang="en-US" dirty="0" smtClean="0"/>
              <a:t>) have been classified in class 1a. </a:t>
            </a:r>
          </a:p>
          <a:p>
            <a:r>
              <a:rPr lang="en-US" dirty="0" smtClean="0"/>
              <a:t>Class 1a is traditionally a class that contains personal nouns which refer to professions. Since </a:t>
            </a:r>
            <a:r>
              <a:rPr lang="en-US" i="1" dirty="0" err="1" smtClean="0">
                <a:solidFill>
                  <a:srgbClr val="FF0000"/>
                </a:solidFill>
              </a:rPr>
              <a:t>udokotela</a:t>
            </a:r>
            <a:r>
              <a:rPr lang="en-US" dirty="0" smtClean="0"/>
              <a:t> refers to a profession it is thus classified in class 1a. </a:t>
            </a:r>
          </a:p>
          <a:p>
            <a:r>
              <a:rPr lang="en-US" dirty="0" smtClean="0"/>
              <a:t>There is therefore no reason to classify those nouns that have a prefix u- in a sub-class if they share similar semantic properties with those in class 3. Nor we cannot classify borrowed nouns in sub-class 9 if they share similar properties with class 9. </a:t>
            </a:r>
          </a:p>
          <a:p>
            <a:r>
              <a:rPr lang="en-US" dirty="0" err="1" smtClean="0"/>
              <a:t>Canonici’s</a:t>
            </a:r>
            <a:r>
              <a:rPr lang="en-US" dirty="0" smtClean="0"/>
              <a:t> perspective has also failed to realize the fact that borrowed words can be classified in more than just two classes (therefore more than just two sub-classes had to be invented if we were to follow that route). One may find loan words also classified in classes 5 (</a:t>
            </a:r>
            <a:r>
              <a:rPr lang="en-US" i="1" dirty="0" err="1" smtClean="0"/>
              <a:t>irayisi</a:t>
            </a:r>
            <a:r>
              <a:rPr lang="en-US" dirty="0" smtClean="0"/>
              <a:t> – rice) and 7 (</a:t>
            </a:r>
            <a:r>
              <a:rPr lang="en-US" dirty="0" err="1" smtClean="0"/>
              <a:t>i</a:t>
            </a:r>
            <a:r>
              <a:rPr lang="en-US" i="1" dirty="0" err="1" smtClean="0"/>
              <a:t>sitofu</a:t>
            </a:r>
            <a:r>
              <a:rPr lang="en-US" dirty="0" smtClean="0"/>
              <a:t> – </a:t>
            </a:r>
            <a:r>
              <a:rPr lang="en-US" dirty="0" err="1" smtClean="0"/>
              <a:t>stoof</a:t>
            </a:r>
            <a:r>
              <a:rPr lang="en-US" dirty="0" smtClean="0"/>
              <a:t>).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Assumptions...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The person who has come closer to the analysis of the classification of these loan words in Zulu language is </a:t>
            </a:r>
            <a:r>
              <a:rPr lang="en-US" dirty="0" err="1" smtClean="0"/>
              <a:t>Schnoebelen</a:t>
            </a:r>
            <a:r>
              <a:rPr lang="en-US" dirty="0" smtClean="0"/>
              <a:t> (2005). </a:t>
            </a:r>
          </a:p>
          <a:p>
            <a:r>
              <a:rPr lang="en-US" dirty="0" smtClean="0"/>
              <a:t>Looking at how semantic marking is applied to loan words that are brought into Zulu and how these words are assigned to classes, </a:t>
            </a:r>
            <a:r>
              <a:rPr lang="en-US" dirty="0" err="1" smtClean="0"/>
              <a:t>Schnoebelen</a:t>
            </a:r>
            <a:r>
              <a:rPr lang="en-US" dirty="0" smtClean="0"/>
              <a:t> has classified all personal loan words such as </a:t>
            </a:r>
            <a:r>
              <a:rPr lang="en-US" i="1" dirty="0" err="1" smtClean="0">
                <a:solidFill>
                  <a:srgbClr val="FF0000"/>
                </a:solidFill>
              </a:rPr>
              <a:t>unesi</a:t>
            </a:r>
            <a:r>
              <a:rPr lang="en-US" dirty="0" smtClean="0"/>
              <a:t> (nurse) in classes 1a/2a. </a:t>
            </a:r>
          </a:p>
          <a:p>
            <a:r>
              <a:rPr lang="en-US" dirty="0" smtClean="0"/>
              <a:t>He also classifies all other loan words such as </a:t>
            </a:r>
            <a:r>
              <a:rPr lang="en-US" i="1" dirty="0" err="1" smtClean="0">
                <a:solidFill>
                  <a:srgbClr val="FF0000"/>
                </a:solidFill>
              </a:rPr>
              <a:t>umasikido</a:t>
            </a:r>
            <a:r>
              <a:rPr lang="en-US" dirty="0" smtClean="0"/>
              <a:t> (mosquito) in classes 1a/2a. </a:t>
            </a:r>
          </a:p>
          <a:p>
            <a:r>
              <a:rPr lang="en-US" dirty="0" err="1" smtClean="0"/>
              <a:t>Schnoebelen</a:t>
            </a:r>
            <a:r>
              <a:rPr lang="en-US" dirty="0" smtClean="0"/>
              <a:t> has also noticed that some borrowed nouns are classifiable in class 5 and he cites Wilkes (1995) where he asserts that most loan words occur in the </a:t>
            </a:r>
            <a:r>
              <a:rPr lang="en-US" dirty="0" err="1" smtClean="0"/>
              <a:t>ili</a:t>
            </a:r>
            <a:r>
              <a:rPr lang="en-US" dirty="0" smtClean="0"/>
              <a:t>- class. </a:t>
            </a:r>
          </a:p>
          <a:p>
            <a:r>
              <a:rPr lang="en-US" dirty="0" smtClean="0"/>
              <a:t>He also classifies some loan words in class 9 and he notes that “</a:t>
            </a:r>
            <a:r>
              <a:rPr lang="en-US" dirty="0" err="1" smtClean="0"/>
              <a:t>Canonici</a:t>
            </a:r>
            <a:r>
              <a:rPr lang="en-US" dirty="0" smtClean="0"/>
              <a:t> wants to place these nouns in a new subclass, called 9a…”. He quotes </a:t>
            </a:r>
            <a:r>
              <a:rPr lang="en-US" dirty="0" err="1" smtClean="0"/>
              <a:t>Canonici</a:t>
            </a:r>
            <a:r>
              <a:rPr lang="en-US" dirty="0" smtClean="0"/>
              <a:t> asserting that this is “a growing new class of borrowed nouns in Zulu…” (</a:t>
            </a:r>
            <a:r>
              <a:rPr lang="en-US" dirty="0" err="1" smtClean="0"/>
              <a:t>Schnoebelen</a:t>
            </a:r>
            <a:r>
              <a:rPr lang="en-US" dirty="0" smtClean="0"/>
              <a:t> 2005:6). </a:t>
            </a:r>
          </a:p>
          <a:p>
            <a:r>
              <a:rPr lang="en-US" dirty="0" smtClean="0"/>
              <a:t>He is also aware that there are some borrowed nouns that are classified in class 7 such as </a:t>
            </a:r>
            <a:r>
              <a:rPr lang="en-US" i="1" dirty="0" err="1" smtClean="0">
                <a:solidFill>
                  <a:srgbClr val="FF0000"/>
                </a:solidFill>
              </a:rPr>
              <a:t>isitezi</a:t>
            </a:r>
            <a:r>
              <a:rPr lang="en-US" i="1" dirty="0" smtClean="0">
                <a:solidFill>
                  <a:srgbClr val="FF0000"/>
                </a:solidFill>
              </a:rPr>
              <a:t> </a:t>
            </a:r>
            <a:r>
              <a:rPr lang="en-US" dirty="0" smtClean="0"/>
              <a:t>(stairs). He thinks that this is due to phonology and misanalysis as he argues that “if the foreign word’s initial sounds are similar to an existing prefix those sounds can be heard as the prefix” (</a:t>
            </a:r>
            <a:r>
              <a:rPr lang="en-US" dirty="0" err="1" smtClean="0"/>
              <a:t>Schnoebelen</a:t>
            </a:r>
            <a:r>
              <a:rPr lang="en-US" dirty="0" smtClean="0"/>
              <a:t> 2005:8).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Theoretical framework</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a:t>Recently, the principles of cognitive grammar have become a useful tool for investigating the semantic structure of noun </a:t>
            </a:r>
            <a:r>
              <a:rPr lang="en-US" dirty="0" smtClean="0"/>
              <a:t>classes. </a:t>
            </a:r>
          </a:p>
          <a:p>
            <a:r>
              <a:rPr lang="en-US" dirty="0" smtClean="0"/>
              <a:t>This </a:t>
            </a:r>
            <a:r>
              <a:rPr lang="en-US" dirty="0"/>
              <a:t>approach explicitly recognizes the fact that human beings use linguistic categories to make sense out of the world, and it provides a cognitively motivated framework for describing associative relations among the members of a category. </a:t>
            </a:r>
            <a:endParaRPr lang="en-US" dirty="0" smtClean="0"/>
          </a:p>
          <a:p>
            <a:r>
              <a:rPr lang="en-US" dirty="0" smtClean="0"/>
              <a:t>The </a:t>
            </a:r>
            <a:r>
              <a:rPr lang="en-US" dirty="0"/>
              <a:t>principles by which different nouns are grouped together into a class are similar to those that govern the connection among the various senses of an individual lexical item. </a:t>
            </a:r>
            <a:endParaRPr lang="en-US" dirty="0" smtClean="0"/>
          </a:p>
          <a:p>
            <a:r>
              <a:rPr lang="en-US" dirty="0" smtClean="0"/>
              <a:t>These </a:t>
            </a:r>
            <a:r>
              <a:rPr lang="en-US" dirty="0"/>
              <a:t>same </a:t>
            </a:r>
            <a:r>
              <a:rPr lang="en-US" dirty="0" smtClean="0"/>
              <a:t>principles, </a:t>
            </a:r>
            <a:r>
              <a:rPr lang="en-US" dirty="0"/>
              <a:t>including metaphor and </a:t>
            </a:r>
            <a:r>
              <a:rPr lang="en-US" dirty="0" smtClean="0"/>
              <a:t>metonymy, </a:t>
            </a:r>
            <a:r>
              <a:rPr lang="en-US" dirty="0"/>
              <a:t>also play an important role in lexical and grammatical change (Heine and </a:t>
            </a:r>
            <a:r>
              <a:rPr lang="en-US" dirty="0" err="1"/>
              <a:t>Claudi</a:t>
            </a:r>
            <a:r>
              <a:rPr lang="en-US" dirty="0"/>
              <a:t> 1986).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Theoretical framework</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While this perspective has open up a forum of looking at the grammatical structures in terms of their function (communicating semantic content), there is still a need to look at the sociolinguistic function of these structures. </a:t>
            </a:r>
          </a:p>
          <a:p>
            <a:r>
              <a:rPr lang="en-US" dirty="0" smtClean="0"/>
              <a:t>This includes facts about who uses them and about how often and under what circumstances they use them (Hudson 1986:1). </a:t>
            </a:r>
          </a:p>
          <a:p>
            <a:r>
              <a:rPr lang="en-US" dirty="0" smtClean="0"/>
              <a:t>“It </a:t>
            </a:r>
            <a:r>
              <a:rPr lang="en-US" dirty="0" smtClean="0"/>
              <a:t>is POSSIBLE” to integrate sociolinguistics facts and structural facts into the same formal structure – in other words, </a:t>
            </a:r>
            <a:r>
              <a:rPr lang="en-US" dirty="0" smtClean="0"/>
              <a:t>we </a:t>
            </a:r>
            <a:r>
              <a:rPr lang="en-US" dirty="0" smtClean="0"/>
              <a:t>can include sociolinguistic facts in </a:t>
            </a:r>
            <a:r>
              <a:rPr lang="en-US" dirty="0" smtClean="0"/>
              <a:t>grammars (Hudson 1996:4</a:t>
            </a:r>
            <a:r>
              <a:rPr lang="en-US" dirty="0" smtClean="0"/>
              <a:t>) . </a:t>
            </a:r>
            <a:endParaRPr lang="en-US" dirty="0" smtClean="0"/>
          </a:p>
          <a:p>
            <a:r>
              <a:rPr lang="en-US" dirty="0" smtClean="0"/>
              <a:t>Sociolinguistics is responsible for the study of interactions between structural relations and register. </a:t>
            </a:r>
          </a:p>
          <a:p>
            <a:r>
              <a:rPr lang="en-US" dirty="0" smtClean="0"/>
              <a:t>The assumption that some pattern is used or avoided by all speakers of a language can be addressed by a sociolinguistic analysis by looking at a social distribution of pattern. </a:t>
            </a:r>
          </a:p>
          <a:p>
            <a:r>
              <a:rPr lang="en-US" dirty="0" smtClean="0"/>
              <a:t>Hudson (1986:5) argues </a:t>
            </a:r>
            <a:r>
              <a:rPr lang="en-US" dirty="0" smtClean="0"/>
              <a:t>that </a:t>
            </a:r>
            <a:r>
              <a:rPr lang="en-US" dirty="0" smtClean="0"/>
              <a:t>the present state of affairs in mainstream structural linguistics does little to encourage sociolinguistics to contribute, and even less to encourage structural linguistics to look to sociolinguistics. </a:t>
            </a:r>
          </a:p>
          <a:p>
            <a:r>
              <a:rPr lang="en-US" dirty="0" smtClean="0"/>
              <a:t>According to him speech is a kind of action, so knowledge about speech is a kind of knowledge about action. He looks at language as a mode of this action (speech). He argues that the typical action has an actor so we must conclude ... that the typical word also has an actor (Hudson 1986:10).</a:t>
            </a:r>
          </a:p>
          <a:p>
            <a:r>
              <a:rPr lang="en-US" dirty="0" smtClean="0"/>
              <a:t>From this perspective I will argue that we need to investigate social constraint in loan word classification in the Zulu language. This allows us to </a:t>
            </a:r>
            <a:r>
              <a:rPr lang="en-US" dirty="0" smtClean="0"/>
              <a:t>ask </a:t>
            </a:r>
            <a:r>
              <a:rPr lang="en-US" dirty="0" smtClean="0"/>
              <a:t>a question: what kind of a person uses this kind of structure. This is based on an observation that some nouns are restricted to use by certain types of speaker.</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Methodology</a:t>
            </a:r>
            <a:r>
              <a:rPr lang="en-US" dirty="0"/>
              <a:t/>
            </a:r>
            <a:br>
              <a:rPr lang="en-US" dirty="0"/>
            </a:br>
            <a:endParaRPr lang="en-US" dirty="0"/>
          </a:p>
        </p:txBody>
      </p:sp>
      <p:sp>
        <p:nvSpPr>
          <p:cNvPr id="3" name="Content Placeholder 2"/>
          <p:cNvSpPr>
            <a:spLocks noGrp="1"/>
          </p:cNvSpPr>
          <p:nvPr>
            <p:ph idx="1"/>
          </p:nvPr>
        </p:nvSpPr>
        <p:spPr/>
        <p:txBody>
          <a:bodyPr>
            <a:normAutofit fontScale="47500" lnSpcReduction="20000"/>
          </a:bodyPr>
          <a:lstStyle/>
          <a:p>
            <a:r>
              <a:rPr lang="en-US" dirty="0"/>
              <a:t>A corpus-linguistics </a:t>
            </a:r>
            <a:r>
              <a:rPr lang="en-US" dirty="0" smtClean="0"/>
              <a:t>approach: to </a:t>
            </a:r>
            <a:r>
              <a:rPr lang="en-US" dirty="0" smtClean="0"/>
              <a:t>make observations </a:t>
            </a:r>
            <a:r>
              <a:rPr lang="en-US" dirty="0"/>
              <a:t>regarding frequency and sociolinguistic patterns of Zulu borrowed nouns as they are reflected in a spoken language corpus of actual language usage. </a:t>
            </a:r>
            <a:endParaRPr lang="en-US" dirty="0" smtClean="0"/>
          </a:p>
          <a:p>
            <a:r>
              <a:rPr lang="en-US" dirty="0" smtClean="0"/>
              <a:t>When </a:t>
            </a:r>
            <a:r>
              <a:rPr lang="en-US" dirty="0"/>
              <a:t>we consider the fact that speech is action and that language is mode of this action (speech), it is therefore important to keep written language out of consideration. </a:t>
            </a:r>
            <a:endParaRPr lang="en-US" dirty="0" smtClean="0"/>
          </a:p>
          <a:p>
            <a:r>
              <a:rPr lang="en-US" dirty="0" smtClean="0"/>
              <a:t>For </a:t>
            </a:r>
            <a:r>
              <a:rPr lang="en-US" dirty="0"/>
              <a:t>example, some forms found in speech are not written and therefore not in written language. </a:t>
            </a:r>
            <a:endParaRPr lang="en-US" dirty="0" smtClean="0"/>
          </a:p>
          <a:p>
            <a:r>
              <a:rPr lang="en-US" dirty="0" smtClean="0"/>
              <a:t>I </a:t>
            </a:r>
            <a:r>
              <a:rPr lang="en-US" dirty="0"/>
              <a:t>will </a:t>
            </a:r>
            <a:r>
              <a:rPr lang="en-US" dirty="0" smtClean="0"/>
              <a:t>therefore use </a:t>
            </a:r>
            <a:r>
              <a:rPr lang="en-US" dirty="0"/>
              <a:t>a corpus of collected spoken spontaneous </a:t>
            </a:r>
            <a:r>
              <a:rPr lang="en-US" dirty="0" smtClean="0"/>
              <a:t>speech </a:t>
            </a:r>
            <a:r>
              <a:rPr lang="en-US" dirty="0" smtClean="0"/>
              <a:t>t</a:t>
            </a:r>
            <a:r>
              <a:rPr lang="en-US" dirty="0" smtClean="0"/>
              <a:t>o </a:t>
            </a:r>
            <a:r>
              <a:rPr lang="en-US" dirty="0"/>
              <a:t>see which classes are used to classify loan words in Zulu </a:t>
            </a:r>
            <a:r>
              <a:rPr lang="en-US" dirty="0" smtClean="0"/>
              <a:t>language and that which </a:t>
            </a:r>
            <a:r>
              <a:rPr lang="en-US" dirty="0"/>
              <a:t>classes </a:t>
            </a:r>
            <a:r>
              <a:rPr lang="en-US" dirty="0" smtClean="0"/>
              <a:t>of loan words occur </a:t>
            </a:r>
            <a:r>
              <a:rPr lang="en-US" dirty="0"/>
              <a:t>most frequently in normal spoken </a:t>
            </a:r>
            <a:r>
              <a:rPr lang="en-US" dirty="0" smtClean="0"/>
              <a:t>language. </a:t>
            </a:r>
            <a:endParaRPr lang="en-US" dirty="0" smtClean="0"/>
          </a:p>
          <a:p>
            <a:r>
              <a:rPr lang="en-US" dirty="0" smtClean="0"/>
              <a:t>Once the noun classes have been identified </a:t>
            </a:r>
            <a:r>
              <a:rPr lang="en-US" dirty="0" smtClean="0"/>
              <a:t>the borrowed nouns will be classified accordingly. This will </a:t>
            </a:r>
            <a:r>
              <a:rPr lang="en-US" dirty="0" smtClean="0"/>
              <a:t>help </a:t>
            </a:r>
            <a:r>
              <a:rPr lang="en-US" dirty="0" smtClean="0"/>
              <a:t>to observe which noun classes classify more borrowed nouns than others.</a:t>
            </a:r>
            <a:endParaRPr lang="en-US" dirty="0" smtClean="0"/>
          </a:p>
          <a:p>
            <a:r>
              <a:rPr lang="en-US" dirty="0" smtClean="0"/>
              <a:t>Thereafter, </a:t>
            </a:r>
            <a:r>
              <a:rPr lang="en-US" dirty="0" smtClean="0"/>
              <a:t>I </a:t>
            </a:r>
            <a:r>
              <a:rPr lang="en-US" dirty="0" smtClean="0"/>
              <a:t>will </a:t>
            </a:r>
            <a:r>
              <a:rPr lang="en-US" dirty="0" smtClean="0"/>
              <a:t>attempt </a:t>
            </a:r>
            <a:r>
              <a:rPr lang="en-US" dirty="0"/>
              <a:t>to describe the type of sociolinguistic factors that play a role in the classification process. </a:t>
            </a:r>
            <a:endParaRPr lang="en-US" dirty="0" smtClean="0"/>
          </a:p>
          <a:p>
            <a:r>
              <a:rPr lang="en-US" dirty="0" smtClean="0"/>
              <a:t>The </a:t>
            </a:r>
            <a:r>
              <a:rPr lang="en-US" dirty="0"/>
              <a:t>data for this study are drawn from a spoken language corpus of Zulu of approximately 20 000 tokens. </a:t>
            </a:r>
            <a:endParaRPr lang="en-US" dirty="0" smtClean="0"/>
          </a:p>
          <a:p>
            <a:r>
              <a:rPr lang="en-US" dirty="0" smtClean="0"/>
              <a:t>I also </a:t>
            </a:r>
            <a:r>
              <a:rPr lang="en-US" dirty="0"/>
              <a:t>compare this corpus with the </a:t>
            </a:r>
            <a:r>
              <a:rPr lang="en-US" dirty="0" smtClean="0"/>
              <a:t>sample Xhosa </a:t>
            </a:r>
            <a:r>
              <a:rPr lang="en-US" dirty="0"/>
              <a:t>corpus of the same size in order to see how another </a:t>
            </a:r>
            <a:r>
              <a:rPr lang="en-US" dirty="0" err="1"/>
              <a:t>Nguni</a:t>
            </a:r>
            <a:r>
              <a:rPr lang="en-US" dirty="0"/>
              <a:t> language which is closer to Zulu classify these new words. Both Zulu and Xhosa spoken language corpora is part of the </a:t>
            </a:r>
            <a:r>
              <a:rPr lang="en-US" dirty="0" err="1"/>
              <a:t>Unisa</a:t>
            </a:r>
            <a:r>
              <a:rPr lang="en-US" dirty="0"/>
              <a:t> Southern African Spoken and Signed Language Corpora project (SASSLC). This corpus </a:t>
            </a:r>
            <a:r>
              <a:rPr lang="en-US" dirty="0" smtClean="0"/>
              <a:t>can be</a:t>
            </a:r>
            <a:r>
              <a:rPr lang="en-US" dirty="0" smtClean="0"/>
              <a:t> </a:t>
            </a:r>
            <a:r>
              <a:rPr lang="en-US" dirty="0"/>
              <a:t>considered as representative in terms of a variety of speakers (in respect of gender, age and educational background) and a variety of registers, settings and activities. Natural language was video-recorded and then transcribed and stored.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a:ln>
            <a:solidFill>
              <a:schemeClr val="accent1"/>
            </a:solidFill>
          </a:ln>
        </p:spPr>
        <p:txBody>
          <a:bodyPr>
            <a:normAutofit fontScale="47500" lnSpcReduction="20000"/>
          </a:bodyPr>
          <a:lstStyle/>
          <a:p>
            <a:r>
              <a:rPr lang="en-US" dirty="0" smtClean="0"/>
              <a:t>T</a:t>
            </a:r>
            <a:r>
              <a:rPr lang="en-US" dirty="0" smtClean="0"/>
              <a:t>he </a:t>
            </a:r>
            <a:r>
              <a:rPr lang="en-US" dirty="0" smtClean="0"/>
              <a:t>first </a:t>
            </a:r>
            <a:r>
              <a:rPr lang="en-US" dirty="0" smtClean="0"/>
              <a:t>step: collating </a:t>
            </a:r>
            <a:r>
              <a:rPr lang="en-US" dirty="0" smtClean="0"/>
              <a:t>the transcripts of Zulu spoken language transcribed data. </a:t>
            </a:r>
            <a:endParaRPr lang="en-US" dirty="0" smtClean="0"/>
          </a:p>
          <a:p>
            <a:r>
              <a:rPr lang="en-ZA" dirty="0" smtClean="0"/>
              <a:t>T</a:t>
            </a:r>
            <a:r>
              <a:rPr lang="en-ZA" dirty="0" smtClean="0"/>
              <a:t>he </a:t>
            </a:r>
            <a:r>
              <a:rPr lang="en-ZA" dirty="0" smtClean="0"/>
              <a:t>next </a:t>
            </a:r>
            <a:r>
              <a:rPr lang="en-ZA" dirty="0" smtClean="0"/>
              <a:t>step: </a:t>
            </a:r>
            <a:r>
              <a:rPr lang="en-ZA" dirty="0" smtClean="0"/>
              <a:t>generating various word lists with all words in the transcripts by using </a:t>
            </a:r>
            <a:r>
              <a:rPr lang="en-ZA" dirty="0" err="1" smtClean="0"/>
              <a:t>WordSmith</a:t>
            </a:r>
            <a:r>
              <a:rPr lang="en-ZA" dirty="0" smtClean="0"/>
              <a:t> Tools (both alphabetically and in terms of frequency</a:t>
            </a:r>
            <a:r>
              <a:rPr lang="en-ZA" dirty="0" smtClean="0"/>
              <a:t>). </a:t>
            </a:r>
            <a:endParaRPr lang="en-ZA" dirty="0" smtClean="0"/>
          </a:p>
          <a:p>
            <a:r>
              <a:rPr lang="en-ZA" dirty="0" smtClean="0"/>
              <a:t>The </a:t>
            </a:r>
            <a:r>
              <a:rPr lang="en-ZA" dirty="0" smtClean="0"/>
              <a:t>word lists were used to identify all </a:t>
            </a:r>
            <a:r>
              <a:rPr lang="en-ZA" dirty="0" smtClean="0"/>
              <a:t>loan words (</a:t>
            </a:r>
            <a:r>
              <a:rPr lang="en-ZA" dirty="0" err="1" smtClean="0"/>
              <a:t>nominals</a:t>
            </a:r>
            <a:r>
              <a:rPr lang="en-ZA" dirty="0" smtClean="0"/>
              <a:t>) </a:t>
            </a:r>
            <a:r>
              <a:rPr lang="en-ZA" dirty="0" smtClean="0"/>
              <a:t>and their respective noun classes </a:t>
            </a:r>
            <a:r>
              <a:rPr lang="en-ZA" dirty="0" smtClean="0"/>
              <a:t>manually since Zulu corpus is not as yet annotated for either parts of speech or for morphological classes. </a:t>
            </a:r>
          </a:p>
          <a:p>
            <a:r>
              <a:rPr lang="en-ZA" dirty="0" smtClean="0"/>
              <a:t>All </a:t>
            </a:r>
            <a:r>
              <a:rPr lang="en-ZA" dirty="0" smtClean="0"/>
              <a:t>inflected </a:t>
            </a:r>
            <a:r>
              <a:rPr lang="en-ZA" dirty="0" err="1" smtClean="0"/>
              <a:t>nominals</a:t>
            </a:r>
            <a:r>
              <a:rPr lang="en-ZA" dirty="0" smtClean="0"/>
              <a:t> were removed in favour of uninflected nouns. </a:t>
            </a:r>
          </a:p>
          <a:p>
            <a:r>
              <a:rPr lang="en-ZA" dirty="0" smtClean="0"/>
              <a:t>Finally, Wordsmith Tools was used again to list all frequencies of </a:t>
            </a:r>
            <a:r>
              <a:rPr lang="en-ZA" dirty="0" smtClean="0"/>
              <a:t>these borrowed nouns </a:t>
            </a:r>
            <a:r>
              <a:rPr lang="en-ZA" dirty="0" smtClean="0"/>
              <a:t>in order to determine frequencies per noun class. </a:t>
            </a:r>
          </a:p>
          <a:p>
            <a:r>
              <a:rPr lang="en-ZA" dirty="0" smtClean="0"/>
              <a:t>Therefore, </a:t>
            </a:r>
            <a:r>
              <a:rPr lang="en-ZA" dirty="0" err="1" smtClean="0"/>
              <a:t>WordSmith</a:t>
            </a:r>
            <a:r>
              <a:rPr lang="en-ZA" dirty="0" smtClean="0"/>
              <a:t> Tools helped to quantify the occurrences of the </a:t>
            </a:r>
            <a:r>
              <a:rPr lang="en-ZA" dirty="0" smtClean="0"/>
              <a:t>borrowed nouns</a:t>
            </a:r>
            <a:r>
              <a:rPr lang="en-ZA" dirty="0" smtClean="0"/>
              <a:t>, and of the nouns in each of the </a:t>
            </a:r>
            <a:r>
              <a:rPr lang="en-ZA" dirty="0" smtClean="0"/>
              <a:t>classes. </a:t>
            </a:r>
            <a:endParaRPr lang="en-ZA" dirty="0" smtClean="0"/>
          </a:p>
          <a:p>
            <a:r>
              <a:rPr lang="en-ZA" dirty="0" smtClean="0"/>
              <a:t>I</a:t>
            </a:r>
            <a:r>
              <a:rPr lang="en-ZA" dirty="0" smtClean="0"/>
              <a:t> selected </a:t>
            </a:r>
            <a:r>
              <a:rPr lang="en-ZA" dirty="0" smtClean="0"/>
              <a:t>and </a:t>
            </a:r>
            <a:r>
              <a:rPr lang="en-ZA" dirty="0" smtClean="0"/>
              <a:t>classified </a:t>
            </a:r>
            <a:r>
              <a:rPr lang="en-ZA" dirty="0" smtClean="0"/>
              <a:t>borrowed nouns in their respective classes by </a:t>
            </a:r>
            <a:r>
              <a:rPr lang="en-ZA" dirty="0" smtClean="0"/>
              <a:t>simply looking </a:t>
            </a:r>
            <a:r>
              <a:rPr lang="en-ZA" dirty="0" smtClean="0"/>
              <a:t>at their prefixes. </a:t>
            </a:r>
          </a:p>
          <a:p>
            <a:r>
              <a:rPr lang="en-ZA" dirty="0" smtClean="0"/>
              <a:t>To avoid my own subjective view of noun classification, I used another tool called </a:t>
            </a:r>
            <a:r>
              <a:rPr lang="en-ZA" i="1" dirty="0" smtClean="0"/>
              <a:t>Concordance </a:t>
            </a:r>
            <a:r>
              <a:rPr lang="en-ZA" dirty="0" smtClean="0"/>
              <a:t>to see how these nouns are used in context. </a:t>
            </a:r>
          </a:p>
          <a:p>
            <a:r>
              <a:rPr lang="en-ZA" dirty="0" smtClean="0"/>
              <a:t>For example, the noun </a:t>
            </a:r>
            <a:r>
              <a:rPr lang="en-ZA" i="1" dirty="0" err="1" smtClean="0"/>
              <a:t>iselulafoni</a:t>
            </a:r>
            <a:r>
              <a:rPr lang="en-ZA" i="1" dirty="0" smtClean="0"/>
              <a:t> </a:t>
            </a:r>
            <a:r>
              <a:rPr lang="en-ZA" dirty="0" smtClean="0"/>
              <a:t>(</a:t>
            </a:r>
            <a:r>
              <a:rPr lang="en-ZA" dirty="0" err="1" smtClean="0"/>
              <a:t>cellphone</a:t>
            </a:r>
            <a:r>
              <a:rPr lang="en-ZA" dirty="0" smtClean="0"/>
              <a:t>) can be classified either in class 7 or class 9 respectively depending on the speaker. </a:t>
            </a:r>
          </a:p>
          <a:p>
            <a:r>
              <a:rPr lang="en-ZA" dirty="0" smtClean="0"/>
              <a:t>In order to make comparisons I also extracted the spoken language Xhosa corpus of the same </a:t>
            </a:r>
            <a:r>
              <a:rPr lang="en-ZA" dirty="0" smtClean="0"/>
              <a:t>size and I followed the same procedure for </a:t>
            </a:r>
            <a:r>
              <a:rPr lang="en-ZA" dirty="0" err="1" smtClean="0"/>
              <a:t>comparitive</a:t>
            </a:r>
            <a:r>
              <a:rPr lang="en-ZA" dirty="0" smtClean="0"/>
              <a:t> reasons.</a:t>
            </a:r>
            <a:endParaRPr lang="en-US" dirty="0" smtClean="0"/>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Data </a:t>
            </a:r>
            <a:r>
              <a:rPr lang="en-ZA" b="1" dirty="0" smtClean="0"/>
              <a:t>presentation and analysis</a:t>
            </a:r>
            <a:endParaRPr lang="en-US" dirty="0"/>
          </a:p>
        </p:txBody>
      </p:sp>
      <p:sp>
        <p:nvSpPr>
          <p:cNvPr id="3" name="Content Placeholder 2"/>
          <p:cNvSpPr>
            <a:spLocks noGrp="1"/>
          </p:cNvSpPr>
          <p:nvPr>
            <p:ph idx="1"/>
          </p:nvPr>
        </p:nvSpPr>
        <p:spPr/>
        <p:txBody>
          <a:bodyPr>
            <a:normAutofit fontScale="70000" lnSpcReduction="20000"/>
          </a:bodyPr>
          <a:lstStyle/>
          <a:p>
            <a:r>
              <a:rPr lang="en-ZA" dirty="0"/>
              <a:t>I applied </a:t>
            </a:r>
            <a:r>
              <a:rPr lang="en-ZA" dirty="0" err="1"/>
              <a:t>WordSmith</a:t>
            </a:r>
            <a:r>
              <a:rPr lang="en-ZA" dirty="0"/>
              <a:t> Tools to isolate each token that is found in the transcribed spoken corpora. </a:t>
            </a:r>
            <a:endParaRPr lang="en-ZA" dirty="0" smtClean="0"/>
          </a:p>
          <a:p>
            <a:r>
              <a:rPr lang="en-ZA" dirty="0" smtClean="0"/>
              <a:t>My </a:t>
            </a:r>
            <a:r>
              <a:rPr lang="en-ZA" dirty="0"/>
              <a:t>task was to extract borrowed words from the list and note their frequency of use in the transcribed spoken language Zulu corpus. </a:t>
            </a:r>
            <a:endParaRPr lang="en-ZA" dirty="0" smtClean="0"/>
          </a:p>
          <a:p>
            <a:r>
              <a:rPr lang="en-ZA" dirty="0" smtClean="0"/>
              <a:t>The </a:t>
            </a:r>
            <a:r>
              <a:rPr lang="en-ZA" dirty="0"/>
              <a:t>tools gave me access to the ranked frequency of all words in the sample corpora of Zulu language. </a:t>
            </a:r>
            <a:endParaRPr lang="en-ZA" dirty="0" smtClean="0"/>
          </a:p>
          <a:p>
            <a:r>
              <a:rPr lang="en-ZA" dirty="0" smtClean="0"/>
              <a:t>By </a:t>
            </a:r>
            <a:r>
              <a:rPr lang="en-ZA" dirty="0"/>
              <a:t>using the token lists I was able to obtain a sample of single words extracted from the transcribed spoken corpus data. </a:t>
            </a:r>
            <a:endParaRPr lang="en-ZA" dirty="0" smtClean="0"/>
          </a:p>
          <a:p>
            <a:r>
              <a:rPr lang="en-ZA" dirty="0" smtClean="0"/>
              <a:t>The </a:t>
            </a:r>
            <a:r>
              <a:rPr lang="en-ZA" dirty="0"/>
              <a:t>lists called</a:t>
            </a:r>
            <a:r>
              <a:rPr lang="en-ZA" i="1" dirty="0"/>
              <a:t> List A </a:t>
            </a:r>
            <a:r>
              <a:rPr lang="en-ZA" dirty="0"/>
              <a:t>and </a:t>
            </a:r>
            <a:r>
              <a:rPr lang="en-ZA" i="1" dirty="0"/>
              <a:t>List F </a:t>
            </a:r>
            <a:r>
              <a:rPr lang="en-ZA" dirty="0"/>
              <a:t>respectively provided me with alphabetically arranged words and the frequency of their occurrence. The </a:t>
            </a:r>
            <a:r>
              <a:rPr lang="en-ZA" i="1" dirty="0"/>
              <a:t>Concordance </a:t>
            </a:r>
            <a:r>
              <a:rPr lang="en-ZA" dirty="0"/>
              <a:t>tool was used to see the words in context.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Results </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ZA" sz="1600" dirty="0"/>
              <a:t>In the transcribed spoken Zulu corpus data of exactly 18954 tokens and 5584 word types I found </a:t>
            </a:r>
            <a:r>
              <a:rPr lang="en-ZA" sz="1600" dirty="0" smtClean="0"/>
              <a:t>about 229 </a:t>
            </a:r>
            <a:r>
              <a:rPr lang="en-ZA" sz="1600" dirty="0"/>
              <a:t>tokens representing borrowed words. </a:t>
            </a:r>
            <a:endParaRPr lang="en-ZA" sz="1600" dirty="0" smtClean="0"/>
          </a:p>
          <a:p>
            <a:r>
              <a:rPr lang="en-ZA" sz="1600" dirty="0" smtClean="0"/>
              <a:t>That </a:t>
            </a:r>
            <a:r>
              <a:rPr lang="en-ZA" sz="1600" dirty="0"/>
              <a:t>counted for </a:t>
            </a:r>
            <a:r>
              <a:rPr lang="en-ZA" sz="1600" dirty="0" smtClean="0"/>
              <a:t>77</a:t>
            </a:r>
            <a:r>
              <a:rPr lang="en-ZA" sz="1600" dirty="0" smtClean="0"/>
              <a:t> </a:t>
            </a:r>
            <a:r>
              <a:rPr lang="en-ZA" sz="1600" dirty="0"/>
              <a:t>word types in the total sample corpus. </a:t>
            </a:r>
            <a:endParaRPr lang="en-ZA" sz="1600" dirty="0" smtClean="0"/>
          </a:p>
          <a:p>
            <a:r>
              <a:rPr lang="en-ZA" sz="1600" dirty="0" smtClean="0"/>
              <a:t>By contrast, in </a:t>
            </a:r>
            <a:r>
              <a:rPr lang="en-ZA" sz="1600" dirty="0"/>
              <a:t>the transcribed spoken Xhosa corpus of exactly 19238 tokens and 5143 word types I found </a:t>
            </a:r>
            <a:r>
              <a:rPr lang="en-ZA" sz="1600" dirty="0" smtClean="0"/>
              <a:t>289</a:t>
            </a:r>
            <a:r>
              <a:rPr lang="en-ZA" sz="1600" dirty="0" smtClean="0"/>
              <a:t> </a:t>
            </a:r>
            <a:r>
              <a:rPr lang="en-ZA" sz="1600" dirty="0"/>
              <a:t>tokens representing new </a:t>
            </a:r>
            <a:r>
              <a:rPr lang="en-ZA" sz="1600" dirty="0" smtClean="0"/>
              <a:t>words. </a:t>
            </a:r>
            <a:endParaRPr lang="en-ZA" sz="1600" dirty="0" smtClean="0"/>
          </a:p>
          <a:p>
            <a:r>
              <a:rPr lang="en-ZA" sz="1600" dirty="0" smtClean="0"/>
              <a:t>This </a:t>
            </a:r>
            <a:r>
              <a:rPr lang="en-ZA" sz="1600" dirty="0"/>
              <a:t>counted for </a:t>
            </a:r>
            <a:r>
              <a:rPr lang="en-ZA" sz="1600" dirty="0" smtClean="0"/>
              <a:t>85</a:t>
            </a:r>
            <a:r>
              <a:rPr lang="en-ZA" sz="1600" dirty="0" smtClean="0"/>
              <a:t> </a:t>
            </a:r>
            <a:r>
              <a:rPr lang="en-ZA" sz="1600" dirty="0"/>
              <a:t>word types in this sample corpus</a:t>
            </a:r>
            <a:r>
              <a:rPr lang="en-ZA" sz="1600" dirty="0" smtClean="0"/>
              <a: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a:t>
            </a:r>
            <a:endParaRPr lang="en-US" dirty="0"/>
          </a:p>
        </p:txBody>
      </p:sp>
      <p:graphicFrame>
        <p:nvGraphicFramePr>
          <p:cNvPr id="13" name="Content Placeholder 12"/>
          <p:cNvGraphicFramePr>
            <a:graphicFrameLocks noGrp="1"/>
          </p:cNvGraphicFramePr>
          <p:nvPr>
            <p:ph idx="1"/>
          </p:nvPr>
        </p:nvGraphicFramePr>
        <p:xfrm>
          <a:off x="457200" y="1600200"/>
          <a:ext cx="8229600" cy="4079240"/>
        </p:xfrm>
        <a:graphic>
          <a:graphicData uri="http://schemas.openxmlformats.org/drawingml/2006/table">
            <a:tbl>
              <a:tblPr firstRow="1" bandRow="1">
                <a:tableStyleId>{E8B1032C-EA38-4F05-BA0D-38AFFFC7BED3}</a:tableStyleId>
              </a:tblPr>
              <a:tblGrid>
                <a:gridCol w="1645920"/>
                <a:gridCol w="1645920"/>
                <a:gridCol w="1645920"/>
                <a:gridCol w="1645920"/>
                <a:gridCol w="1645920"/>
              </a:tblGrid>
              <a:tr h="370840">
                <a:tc>
                  <a:txBody>
                    <a:bodyPr/>
                    <a:lstStyle/>
                    <a:p>
                      <a:endParaRPr lang="en-US" dirty="0"/>
                    </a:p>
                  </a:txBody>
                  <a:tcPr/>
                </a:tc>
                <a:tc gridSpan="2">
                  <a:txBody>
                    <a:bodyPr/>
                    <a:lstStyle/>
                    <a:p>
                      <a:r>
                        <a:rPr lang="en-US" dirty="0" smtClean="0"/>
                        <a:t>ZULU</a:t>
                      </a:r>
                      <a:endParaRPr lang="en-US" dirty="0"/>
                    </a:p>
                  </a:txBody>
                  <a:tcPr/>
                </a:tc>
                <a:tc hMerge="1">
                  <a:txBody>
                    <a:bodyPr/>
                    <a:lstStyle/>
                    <a:p>
                      <a:endParaRPr lang="en-US"/>
                    </a:p>
                  </a:txBody>
                  <a:tcPr/>
                </a:tc>
                <a:tc gridSpan="2">
                  <a:txBody>
                    <a:bodyPr/>
                    <a:lstStyle/>
                    <a:p>
                      <a:r>
                        <a:rPr lang="en-US" dirty="0" smtClean="0"/>
                        <a:t>XHOSA</a:t>
                      </a:r>
                      <a:endParaRPr lang="en-US" dirty="0"/>
                    </a:p>
                  </a:txBody>
                  <a:tcPr/>
                </a:tc>
                <a:tc hMerge="1">
                  <a:txBody>
                    <a:bodyPr/>
                    <a:lstStyle/>
                    <a:p>
                      <a:endParaRPr lang="en-US"/>
                    </a:p>
                  </a:txBody>
                  <a:tcPr/>
                </a:tc>
              </a:tr>
              <a:tr h="370840">
                <a:tc>
                  <a:txBody>
                    <a:bodyPr/>
                    <a:lstStyle/>
                    <a:p>
                      <a:r>
                        <a:rPr lang="en-US" dirty="0" smtClean="0"/>
                        <a:t>CLASS</a:t>
                      </a:r>
                      <a:endParaRPr lang="en-US" b="1" dirty="0"/>
                    </a:p>
                  </a:txBody>
                  <a:tcPr/>
                </a:tc>
                <a:tc>
                  <a:txBody>
                    <a:bodyPr/>
                    <a:lstStyle/>
                    <a:p>
                      <a:r>
                        <a:rPr lang="en-US" dirty="0" smtClean="0"/>
                        <a:t>Frequency</a:t>
                      </a:r>
                      <a:endParaRPr lang="en-US" b="1" dirty="0"/>
                    </a:p>
                  </a:txBody>
                  <a:tcPr/>
                </a:tc>
                <a:tc>
                  <a:txBody>
                    <a:bodyPr/>
                    <a:lstStyle/>
                    <a:p>
                      <a:r>
                        <a:rPr lang="en-US" dirty="0" smtClean="0"/>
                        <a:t>Types</a:t>
                      </a:r>
                      <a:endParaRPr lang="en-US" b="1" dirty="0"/>
                    </a:p>
                  </a:txBody>
                  <a:tcPr/>
                </a:tc>
                <a:tc>
                  <a:txBody>
                    <a:bodyPr/>
                    <a:lstStyle/>
                    <a:p>
                      <a:r>
                        <a:rPr lang="en-US" dirty="0" smtClean="0"/>
                        <a:t>Frequency</a:t>
                      </a:r>
                      <a:endParaRPr lang="en-US" b="1" dirty="0"/>
                    </a:p>
                  </a:txBody>
                  <a:tcPr/>
                </a:tc>
                <a:tc>
                  <a:txBody>
                    <a:bodyPr/>
                    <a:lstStyle/>
                    <a:p>
                      <a:r>
                        <a:rPr lang="en-US" dirty="0" smtClean="0"/>
                        <a:t>Types </a:t>
                      </a:r>
                      <a:endParaRPr lang="en-US" b="1" dirty="0"/>
                    </a:p>
                  </a:txBody>
                  <a:tcPr/>
                </a:tc>
              </a:tr>
              <a:tr h="370840">
                <a:tc>
                  <a:txBody>
                    <a:bodyPr/>
                    <a:lstStyle/>
                    <a:p>
                      <a:r>
                        <a:rPr lang="en-US" dirty="0" smtClean="0"/>
                        <a:t>1a/2a</a:t>
                      </a:r>
                      <a:endParaRPr lang="en-US" dirty="0"/>
                    </a:p>
                  </a:txBody>
                  <a:tcPr/>
                </a:tc>
                <a:tc>
                  <a:txBody>
                    <a:bodyPr/>
                    <a:lstStyle/>
                    <a:p>
                      <a:r>
                        <a:rPr lang="en-US" dirty="0" smtClean="0"/>
                        <a:t>35</a:t>
                      </a:r>
                      <a:endParaRPr lang="en-US" dirty="0"/>
                    </a:p>
                  </a:txBody>
                  <a:tcPr/>
                </a:tc>
                <a:tc>
                  <a:txBody>
                    <a:bodyPr/>
                    <a:lstStyle/>
                    <a:p>
                      <a:r>
                        <a:rPr lang="en-US" dirty="0" smtClean="0"/>
                        <a:t>9</a:t>
                      </a:r>
                      <a:endParaRPr lang="en-US" dirty="0"/>
                    </a:p>
                  </a:txBody>
                  <a:tcPr/>
                </a:tc>
                <a:tc>
                  <a:txBody>
                    <a:bodyPr/>
                    <a:lstStyle/>
                    <a:p>
                      <a:r>
                        <a:rPr lang="en-US" dirty="0" smtClean="0"/>
                        <a:t>107</a:t>
                      </a:r>
                      <a:endParaRPr lang="en-US" dirty="0"/>
                    </a:p>
                  </a:txBody>
                  <a:tcPr/>
                </a:tc>
                <a:tc>
                  <a:txBody>
                    <a:bodyPr/>
                    <a:lstStyle/>
                    <a:p>
                      <a:r>
                        <a:rPr lang="en-US" dirty="0" smtClean="0"/>
                        <a:t>11</a:t>
                      </a:r>
                      <a:endParaRPr lang="en-US" dirty="0"/>
                    </a:p>
                  </a:txBody>
                  <a:tcPr/>
                </a:tc>
              </a:tr>
              <a:tr h="370840">
                <a:tc>
                  <a:txBody>
                    <a:bodyPr/>
                    <a:lstStyle/>
                    <a:p>
                      <a:r>
                        <a:rPr lang="en-US" dirty="0" smtClean="0"/>
                        <a:t>1/2</a:t>
                      </a:r>
                      <a:endParaRPr lang="en-US" dirty="0"/>
                    </a:p>
                  </a:txBody>
                  <a:tcPr/>
                </a:tc>
                <a:tc>
                  <a:txBody>
                    <a:bodyPr/>
                    <a:lstStyle/>
                    <a:p>
                      <a:r>
                        <a:rPr lang="en-US" dirty="0" smtClean="0"/>
                        <a:t>4</a:t>
                      </a:r>
                      <a:endParaRPr lang="en-US" dirty="0"/>
                    </a:p>
                  </a:txBody>
                  <a:tcPr/>
                </a:tc>
                <a:tc>
                  <a:txBody>
                    <a:bodyPr/>
                    <a:lstStyle/>
                    <a:p>
                      <a:r>
                        <a:rPr lang="en-US" dirty="0" smtClean="0"/>
                        <a:t>3</a:t>
                      </a:r>
                      <a:endParaRPr lang="en-US" dirty="0"/>
                    </a:p>
                  </a:txBody>
                  <a:tcPr/>
                </a:tc>
                <a:tc>
                  <a:txBody>
                    <a:bodyPr/>
                    <a:lstStyle/>
                    <a:p>
                      <a:r>
                        <a:rPr lang="en-US" dirty="0" smtClean="0"/>
                        <a:t>14</a:t>
                      </a:r>
                      <a:endParaRPr lang="en-US" dirty="0"/>
                    </a:p>
                  </a:txBody>
                  <a:tcPr/>
                </a:tc>
                <a:tc>
                  <a:txBody>
                    <a:bodyPr/>
                    <a:lstStyle/>
                    <a:p>
                      <a:r>
                        <a:rPr lang="en-US" dirty="0" smtClean="0"/>
                        <a:t>3</a:t>
                      </a:r>
                      <a:endParaRPr lang="en-US" dirty="0"/>
                    </a:p>
                  </a:txBody>
                  <a:tcPr/>
                </a:tc>
              </a:tr>
              <a:tr h="370840">
                <a:tc>
                  <a:txBody>
                    <a:bodyPr/>
                    <a:lstStyle/>
                    <a:p>
                      <a:r>
                        <a:rPr lang="en-US" dirty="0" smtClean="0"/>
                        <a:t>3/4</a:t>
                      </a:r>
                      <a:endParaRPr lang="en-US" dirty="0"/>
                    </a:p>
                  </a:txBody>
                  <a:tcPr/>
                </a:tc>
                <a:tc>
                  <a:txBody>
                    <a:bodyPr/>
                    <a:lstStyle/>
                    <a:p>
                      <a:r>
                        <a:rPr lang="en-US" dirty="0" smtClean="0"/>
                        <a:t>9</a:t>
                      </a:r>
                      <a:endParaRPr lang="en-US" dirty="0"/>
                    </a:p>
                  </a:txBody>
                  <a:tcPr/>
                </a:tc>
                <a:tc>
                  <a:txBody>
                    <a:bodyPr/>
                    <a:lstStyle/>
                    <a:p>
                      <a:r>
                        <a:rPr lang="en-US" dirty="0" smtClean="0"/>
                        <a:t>7</a:t>
                      </a:r>
                      <a:endParaRPr lang="en-US" dirty="0"/>
                    </a:p>
                  </a:txBody>
                  <a:tcPr/>
                </a:tc>
                <a:tc>
                  <a:txBody>
                    <a:bodyPr/>
                    <a:lstStyle/>
                    <a:p>
                      <a:r>
                        <a:rPr lang="en-US" dirty="0" smtClean="0"/>
                        <a:t>11</a:t>
                      </a:r>
                      <a:endParaRPr lang="en-US" dirty="0"/>
                    </a:p>
                  </a:txBody>
                  <a:tcPr/>
                </a:tc>
                <a:tc>
                  <a:txBody>
                    <a:bodyPr/>
                    <a:lstStyle/>
                    <a:p>
                      <a:r>
                        <a:rPr lang="en-US" dirty="0" smtClean="0"/>
                        <a:t>6</a:t>
                      </a:r>
                      <a:endParaRPr lang="en-US" dirty="0"/>
                    </a:p>
                  </a:txBody>
                  <a:tcPr/>
                </a:tc>
              </a:tr>
              <a:tr h="370840">
                <a:tc>
                  <a:txBody>
                    <a:bodyPr/>
                    <a:lstStyle/>
                    <a:p>
                      <a:r>
                        <a:rPr lang="en-US" dirty="0" smtClean="0"/>
                        <a:t>5/6</a:t>
                      </a:r>
                      <a:endParaRPr lang="en-US" dirty="0"/>
                    </a:p>
                  </a:txBody>
                  <a:tcPr/>
                </a:tc>
                <a:tc>
                  <a:txBody>
                    <a:bodyPr/>
                    <a:lstStyle/>
                    <a:p>
                      <a:r>
                        <a:rPr lang="en-US" dirty="0" smtClean="0"/>
                        <a:t>30</a:t>
                      </a:r>
                      <a:endParaRPr lang="en-US" dirty="0"/>
                    </a:p>
                  </a:txBody>
                  <a:tcPr/>
                </a:tc>
                <a:tc>
                  <a:txBody>
                    <a:bodyPr/>
                    <a:lstStyle/>
                    <a:p>
                      <a:r>
                        <a:rPr lang="en-US" dirty="0" smtClean="0"/>
                        <a:t>20</a:t>
                      </a:r>
                      <a:endParaRPr lang="en-US" dirty="0"/>
                    </a:p>
                  </a:txBody>
                  <a:tcPr/>
                </a:tc>
                <a:tc>
                  <a:txBody>
                    <a:bodyPr/>
                    <a:lstStyle/>
                    <a:p>
                      <a:r>
                        <a:rPr lang="en-US" dirty="0" smtClean="0"/>
                        <a:t>10</a:t>
                      </a:r>
                      <a:endParaRPr lang="en-US" dirty="0"/>
                    </a:p>
                  </a:txBody>
                  <a:tcPr/>
                </a:tc>
                <a:tc>
                  <a:txBody>
                    <a:bodyPr/>
                    <a:lstStyle/>
                    <a:p>
                      <a:r>
                        <a:rPr lang="en-US" dirty="0" smtClean="0"/>
                        <a:t>8</a:t>
                      </a:r>
                      <a:endParaRPr lang="en-US" dirty="0"/>
                    </a:p>
                  </a:txBody>
                  <a:tcPr/>
                </a:tc>
              </a:tr>
              <a:tr h="370840">
                <a:tc>
                  <a:txBody>
                    <a:bodyPr/>
                    <a:lstStyle/>
                    <a:p>
                      <a:r>
                        <a:rPr lang="en-US" dirty="0" smtClean="0"/>
                        <a:t>7/8</a:t>
                      </a:r>
                      <a:endParaRPr lang="en-US" dirty="0"/>
                    </a:p>
                  </a:txBody>
                  <a:tcPr/>
                </a:tc>
                <a:tc>
                  <a:txBody>
                    <a:bodyPr/>
                    <a:lstStyle/>
                    <a:p>
                      <a:r>
                        <a:rPr lang="en-US" dirty="0" smtClean="0"/>
                        <a:t>66</a:t>
                      </a:r>
                      <a:endParaRPr lang="en-US" dirty="0"/>
                    </a:p>
                  </a:txBody>
                  <a:tcPr/>
                </a:tc>
                <a:tc>
                  <a:txBody>
                    <a:bodyPr/>
                    <a:lstStyle/>
                    <a:p>
                      <a:r>
                        <a:rPr lang="en-US" dirty="0" smtClean="0"/>
                        <a:t>16</a:t>
                      </a:r>
                      <a:endParaRPr lang="en-US" dirty="0"/>
                    </a:p>
                  </a:txBody>
                  <a:tcPr/>
                </a:tc>
                <a:tc>
                  <a:txBody>
                    <a:bodyPr/>
                    <a:lstStyle/>
                    <a:p>
                      <a:r>
                        <a:rPr lang="en-US" dirty="0" smtClean="0"/>
                        <a:t>49</a:t>
                      </a:r>
                      <a:endParaRPr lang="en-US" dirty="0"/>
                    </a:p>
                  </a:txBody>
                  <a:tcPr/>
                </a:tc>
                <a:tc>
                  <a:txBody>
                    <a:bodyPr/>
                    <a:lstStyle/>
                    <a:p>
                      <a:r>
                        <a:rPr lang="en-US" dirty="0" smtClean="0"/>
                        <a:t>14</a:t>
                      </a:r>
                      <a:endParaRPr lang="en-US" dirty="0"/>
                    </a:p>
                  </a:txBody>
                  <a:tcPr/>
                </a:tc>
              </a:tr>
              <a:tr h="370840">
                <a:tc>
                  <a:txBody>
                    <a:bodyPr/>
                    <a:lstStyle/>
                    <a:p>
                      <a:r>
                        <a:rPr lang="en-US" dirty="0" smtClean="0"/>
                        <a:t>9/10</a:t>
                      </a:r>
                      <a:endParaRPr lang="en-US" dirty="0"/>
                    </a:p>
                  </a:txBody>
                  <a:tcPr/>
                </a:tc>
                <a:tc>
                  <a:txBody>
                    <a:bodyPr/>
                    <a:lstStyle/>
                    <a:p>
                      <a:r>
                        <a:rPr lang="en-US" dirty="0" smtClean="0"/>
                        <a:t>71</a:t>
                      </a:r>
                      <a:endParaRPr lang="en-US" dirty="0"/>
                    </a:p>
                  </a:txBody>
                  <a:tcPr/>
                </a:tc>
                <a:tc>
                  <a:txBody>
                    <a:bodyPr/>
                    <a:lstStyle/>
                    <a:p>
                      <a:r>
                        <a:rPr lang="en-US" dirty="0" smtClean="0"/>
                        <a:t>17</a:t>
                      </a:r>
                      <a:endParaRPr lang="en-US" dirty="0"/>
                    </a:p>
                  </a:txBody>
                  <a:tcPr/>
                </a:tc>
                <a:tc>
                  <a:txBody>
                    <a:bodyPr/>
                    <a:lstStyle/>
                    <a:p>
                      <a:r>
                        <a:rPr lang="en-US" dirty="0" smtClean="0"/>
                        <a:t>98</a:t>
                      </a:r>
                      <a:endParaRPr lang="en-US" dirty="0"/>
                    </a:p>
                  </a:txBody>
                  <a:tcPr/>
                </a:tc>
                <a:tc>
                  <a:txBody>
                    <a:bodyPr/>
                    <a:lstStyle/>
                    <a:p>
                      <a:r>
                        <a:rPr lang="en-US" dirty="0" smtClean="0"/>
                        <a:t>43</a:t>
                      </a:r>
                      <a:endParaRPr lang="en-US" dirty="0"/>
                    </a:p>
                  </a:txBody>
                  <a:tcPr/>
                </a:tc>
              </a:tr>
              <a:tr h="370840">
                <a:tc>
                  <a:txBody>
                    <a:bodyPr/>
                    <a:lstStyle/>
                    <a:p>
                      <a:r>
                        <a:rPr lang="en-US" dirty="0" smtClean="0"/>
                        <a:t>11/10</a:t>
                      </a:r>
                      <a:endParaRPr lang="en-US" dirty="0"/>
                    </a:p>
                  </a:txBody>
                  <a:tcPr/>
                </a:tc>
                <a:tc>
                  <a:txBody>
                    <a:bodyPr/>
                    <a:lstStyle/>
                    <a:p>
                      <a:r>
                        <a:rPr lang="en-US" dirty="0" smtClean="0"/>
                        <a:t>5</a:t>
                      </a:r>
                      <a:endParaRPr lang="en-US" dirty="0"/>
                    </a:p>
                  </a:txBody>
                  <a:tcPr/>
                </a:tc>
                <a:tc>
                  <a:txBody>
                    <a:bodyPr/>
                    <a:lstStyle/>
                    <a:p>
                      <a:r>
                        <a:rPr lang="en-US" dirty="0" smtClean="0"/>
                        <a:t>3</a:t>
                      </a:r>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14</a:t>
                      </a:r>
                      <a:endParaRPr lang="en-US" dirty="0"/>
                    </a:p>
                  </a:txBody>
                  <a:tcPr/>
                </a:tc>
                <a:tc>
                  <a:txBody>
                    <a:bodyPr/>
                    <a:lstStyle/>
                    <a:p>
                      <a:r>
                        <a:rPr lang="en-US" dirty="0" smtClean="0"/>
                        <a:t>10</a:t>
                      </a:r>
                      <a:endParaRPr lang="en-US" dirty="0"/>
                    </a:p>
                  </a:txBody>
                  <a:tcPr/>
                </a:tc>
                <a:tc>
                  <a:txBody>
                    <a:bodyPr/>
                    <a:lstStyle/>
                    <a:p>
                      <a:r>
                        <a:rPr lang="en-US" dirty="0" smtClean="0"/>
                        <a:t>3</a:t>
                      </a:r>
                      <a:endParaRPr lang="en-US" dirty="0"/>
                    </a:p>
                  </a:txBody>
                  <a:tcPr/>
                </a:tc>
                <a:tc>
                  <a:txBody>
                    <a:bodyPr/>
                    <a:lstStyle/>
                    <a:p>
                      <a:endParaRPr lang="en-US" dirty="0"/>
                    </a:p>
                  </a:txBody>
                  <a:tcPr/>
                </a:tc>
                <a:tc>
                  <a:txBody>
                    <a:bodyPr/>
                    <a:lstStyle/>
                    <a:p>
                      <a:endParaRPr lang="en-US"/>
                    </a:p>
                  </a:txBody>
                  <a:tcPr/>
                </a:tc>
              </a:tr>
              <a:tr h="370840">
                <a:tc>
                  <a:txBody>
                    <a:bodyPr/>
                    <a:lstStyle/>
                    <a:p>
                      <a:r>
                        <a:rPr lang="en-US" dirty="0" smtClean="0"/>
                        <a:t>15</a:t>
                      </a:r>
                      <a:endParaRPr lang="en-US" dirty="0"/>
                    </a:p>
                  </a:txBody>
                  <a:tcPr/>
                </a:tc>
                <a:tc>
                  <a:txBody>
                    <a:bodyPr/>
                    <a:lstStyle/>
                    <a:p>
                      <a:r>
                        <a:rPr lang="en-US" dirty="0" smtClean="0"/>
                        <a:t>7</a:t>
                      </a:r>
                      <a:endParaRPr lang="en-US" dirty="0"/>
                    </a:p>
                  </a:txBody>
                  <a:tcPr/>
                </a:tc>
                <a:tc>
                  <a:txBody>
                    <a:bodyPr/>
                    <a:lstStyle/>
                    <a:p>
                      <a:r>
                        <a:rPr lang="en-US" dirty="0" smtClean="0"/>
                        <a:t>3</a:t>
                      </a:r>
                      <a:endParaRPr lang="en-US" dirty="0"/>
                    </a:p>
                  </a:txBody>
                  <a:tcPr/>
                </a:tc>
                <a:tc>
                  <a:txBody>
                    <a:bodyPr/>
                    <a:lstStyle/>
                    <a:p>
                      <a:endParaRPr lang="en-US"/>
                    </a:p>
                  </a:txBody>
                  <a:tcPr/>
                </a:tc>
                <a:tc>
                  <a:txBody>
                    <a:bodyPr/>
                    <a:lstStyle/>
                    <a:p>
                      <a:endParaRPr lang="en-US" dirty="0"/>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rmAutofit fontScale="70000" lnSpcReduction="20000"/>
          </a:bodyPr>
          <a:lstStyle/>
          <a:p>
            <a:r>
              <a:rPr lang="en-ZA" dirty="0" smtClean="0"/>
              <a:t>The observation here is that there is no significant difference between Zulu and Xhosa in terms of the number of borrowed words in this sample. </a:t>
            </a:r>
          </a:p>
          <a:p>
            <a:r>
              <a:rPr lang="en-ZA" dirty="0" smtClean="0"/>
              <a:t>Another observation is that while Zulu classify borrowed words in almost every </a:t>
            </a:r>
            <a:r>
              <a:rPr lang="en-ZA" dirty="0" smtClean="0"/>
              <a:t>class, </a:t>
            </a:r>
            <a:r>
              <a:rPr lang="en-ZA" dirty="0" smtClean="0"/>
              <a:t>Xhosa only </a:t>
            </a:r>
            <a:r>
              <a:rPr lang="en-ZA" dirty="0" smtClean="0"/>
              <a:t>classifies </a:t>
            </a:r>
            <a:r>
              <a:rPr lang="en-ZA" dirty="0" smtClean="0"/>
              <a:t>these words in specific classes. </a:t>
            </a:r>
          </a:p>
          <a:p>
            <a:r>
              <a:rPr lang="en-ZA" dirty="0" smtClean="0"/>
              <a:t>In an unrelated study by </a:t>
            </a:r>
            <a:r>
              <a:rPr lang="en-ZA" dirty="0" err="1" smtClean="0"/>
              <a:t>Ngcobo</a:t>
            </a:r>
            <a:r>
              <a:rPr lang="en-ZA" dirty="0" smtClean="0"/>
              <a:t> and </a:t>
            </a:r>
            <a:r>
              <a:rPr lang="en-ZA" dirty="0" err="1" smtClean="0"/>
              <a:t>Nomdebevana</a:t>
            </a:r>
            <a:r>
              <a:rPr lang="en-ZA" dirty="0" smtClean="0"/>
              <a:t> (2010, forthcoming) it was observed that these borrowed words can be categorised into the various groups according to how they are borrowed and adapted in the indigenous languages. While some of these words are </a:t>
            </a:r>
            <a:r>
              <a:rPr lang="en-ZA" dirty="0" err="1" smtClean="0"/>
              <a:t>adoptives</a:t>
            </a:r>
            <a:r>
              <a:rPr lang="en-ZA" dirty="0" smtClean="0"/>
              <a:t> that have been phonologically assimilated to the Zulu system, some are coinages that have been formed from a native perspective of what the borrowed object or phenomenon might mean such as the word ‘</a:t>
            </a:r>
            <a:r>
              <a:rPr lang="en-ZA" i="1" dirty="0" err="1" smtClean="0"/>
              <a:t>ingculaza</a:t>
            </a:r>
            <a:r>
              <a:rPr lang="en-ZA" dirty="0" smtClean="0"/>
              <a:t>’ (HIV/Aids).</a:t>
            </a:r>
            <a:endParaRPr lang="en-US" dirty="0" smtClean="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55000" lnSpcReduction="20000"/>
          </a:bodyPr>
          <a:lstStyle/>
          <a:p>
            <a:r>
              <a:rPr lang="en-US" dirty="0"/>
              <a:t>Loan </a:t>
            </a:r>
            <a:r>
              <a:rPr lang="en-US" dirty="0" smtClean="0"/>
              <a:t>words:- </a:t>
            </a:r>
            <a:r>
              <a:rPr lang="en-US" dirty="0"/>
              <a:t>words which are formed through borrowing and this is evident where languages co-exist side by side in the same community. </a:t>
            </a:r>
            <a:endParaRPr lang="en-US" dirty="0" smtClean="0"/>
          </a:p>
          <a:p>
            <a:r>
              <a:rPr lang="en-US" dirty="0"/>
              <a:t>M</a:t>
            </a:r>
            <a:r>
              <a:rPr lang="en-US" dirty="0" smtClean="0"/>
              <a:t>ost </a:t>
            </a:r>
            <a:r>
              <a:rPr lang="en-US" dirty="0"/>
              <a:t>new words enter Zulu language by borrowing roots from another language such as English and Afrikaans. </a:t>
            </a:r>
            <a:endParaRPr lang="en-US" dirty="0" smtClean="0"/>
          </a:p>
          <a:p>
            <a:r>
              <a:rPr lang="en-US" dirty="0" smtClean="0"/>
              <a:t>These </a:t>
            </a:r>
            <a:r>
              <a:rPr lang="en-US" dirty="0"/>
              <a:t>words are borrowed and adapted to the grammatical system of Zulu language. </a:t>
            </a:r>
            <a:r>
              <a:rPr lang="en-US" dirty="0" smtClean="0"/>
              <a:t>E.g., </a:t>
            </a:r>
            <a:r>
              <a:rPr lang="en-US" dirty="0"/>
              <a:t>the English word ‘</a:t>
            </a:r>
            <a:r>
              <a:rPr lang="en-US" dirty="0">
                <a:solidFill>
                  <a:srgbClr val="FF0000"/>
                </a:solidFill>
              </a:rPr>
              <a:t>radio</a:t>
            </a:r>
            <a:r>
              <a:rPr lang="en-US" dirty="0"/>
              <a:t>’ will be borrowed and adapted as ‘</a:t>
            </a:r>
            <a:r>
              <a:rPr lang="en-US" dirty="0" err="1">
                <a:solidFill>
                  <a:srgbClr val="FF0000"/>
                </a:solidFill>
              </a:rPr>
              <a:t>i</a:t>
            </a:r>
            <a:r>
              <a:rPr lang="en-US" dirty="0">
                <a:solidFill>
                  <a:srgbClr val="FF0000"/>
                </a:solidFill>
              </a:rPr>
              <a:t>-radio</a:t>
            </a:r>
            <a:r>
              <a:rPr lang="en-US" dirty="0"/>
              <a:t>’ in Zulu language. </a:t>
            </a:r>
            <a:endParaRPr lang="en-US" dirty="0" smtClean="0"/>
          </a:p>
          <a:p>
            <a:r>
              <a:rPr lang="en-US" dirty="0" smtClean="0"/>
              <a:t>However</a:t>
            </a:r>
            <a:r>
              <a:rPr lang="en-US" dirty="0"/>
              <a:t>, most Zulu native speakers will still recognize this loan word as a foreign word. </a:t>
            </a:r>
            <a:endParaRPr lang="en-US" dirty="0" smtClean="0"/>
          </a:p>
          <a:p>
            <a:r>
              <a:rPr lang="en-US" dirty="0" smtClean="0"/>
              <a:t>But </a:t>
            </a:r>
            <a:r>
              <a:rPr lang="en-US" dirty="0"/>
              <a:t>some loan words have been assimilated to Zulu language to such that native speakers are surprised that they are borrowed words (</a:t>
            </a:r>
            <a:r>
              <a:rPr lang="en-US" dirty="0" err="1"/>
              <a:t>Schnoebelen</a:t>
            </a:r>
            <a:r>
              <a:rPr lang="en-US" dirty="0"/>
              <a:t> 2005). </a:t>
            </a:r>
            <a:r>
              <a:rPr lang="en-US" dirty="0" smtClean="0"/>
              <a:t>E.g. </a:t>
            </a:r>
            <a:r>
              <a:rPr lang="en-US" dirty="0"/>
              <a:t>‘</a:t>
            </a:r>
            <a:r>
              <a:rPr lang="en-US" dirty="0" err="1">
                <a:solidFill>
                  <a:srgbClr val="FF0000"/>
                </a:solidFill>
              </a:rPr>
              <a:t>ibhulukwe</a:t>
            </a:r>
            <a:r>
              <a:rPr lang="en-US" dirty="0"/>
              <a:t>’ which is borrowed from Afrikaans ‘</a:t>
            </a:r>
            <a:r>
              <a:rPr lang="en-US" dirty="0" err="1">
                <a:solidFill>
                  <a:srgbClr val="FF0000"/>
                </a:solidFill>
              </a:rPr>
              <a:t>broek</a:t>
            </a:r>
            <a:r>
              <a:rPr lang="en-US" dirty="0"/>
              <a:t>’. </a:t>
            </a:r>
            <a:endParaRPr lang="en-US" dirty="0" smtClean="0"/>
          </a:p>
          <a:p>
            <a:r>
              <a:rPr lang="en-US" dirty="0" smtClean="0"/>
              <a:t>The </a:t>
            </a:r>
            <a:r>
              <a:rPr lang="en-US" dirty="0"/>
              <a:t>linguistic phenomenon referred to the first example is called lexicalization while the latter example can be considered as institutionalization (cf. Al-</a:t>
            </a:r>
            <a:r>
              <a:rPr lang="en-US" dirty="0" err="1"/>
              <a:t>Azzam</a:t>
            </a:r>
            <a:r>
              <a:rPr lang="en-US" dirty="0"/>
              <a:t> et al. 2008</a:t>
            </a:r>
            <a:r>
              <a:rPr lang="en-US" dirty="0" smtClean="0"/>
              <a:t>).</a:t>
            </a:r>
          </a:p>
          <a:p>
            <a:r>
              <a:rPr lang="en-US" dirty="0" smtClean="0"/>
              <a:t> </a:t>
            </a:r>
            <a:r>
              <a:rPr lang="en-US" dirty="0"/>
              <a:t>Lexicalization deals with the creation of new words (</a:t>
            </a:r>
            <a:r>
              <a:rPr lang="en-US" dirty="0" err="1"/>
              <a:t>Lipka</a:t>
            </a:r>
            <a:r>
              <a:rPr lang="en-US" dirty="0"/>
              <a:t> 1990:95) while institutionalization refers to the coming to general use of words in society and being listed in dictionaries (Bauer 1988:67</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of the study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this study I address the issue of classifying loan words in Zulu language, a phenomenon that is evident in the formation of new lexical items through borrowing from English and Afrikaans sources. </a:t>
            </a:r>
          </a:p>
          <a:p>
            <a:r>
              <a:rPr lang="en-US" dirty="0" smtClean="0"/>
              <a:t>Taken from stems words from these lending languages are borrowed and lexicalized to coin new words which are later institutionalized with the everyday use. </a:t>
            </a:r>
          </a:p>
          <a:p>
            <a:r>
              <a:rPr lang="en-US" dirty="0" smtClean="0"/>
              <a:t>I concentrate on nominal morphological restructuring of Zulu loan words in addition to the encoding system they have gone through at the semantic level from a sociolinguistics perspective. </a:t>
            </a:r>
          </a:p>
          <a:p>
            <a:r>
              <a:rPr lang="en-US" dirty="0" smtClean="0"/>
              <a:t>The underlying assumption of this study is that various speakers of Zulu language classify loan words in different noun classes based on their sociolinguistic background.</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Zulu language and Noun Classification</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As part of Bantu language family Zulu language uses numbered classification system for the noun class prefixes and this has become the standard format for listing the noun class prefix system of any specific Bantu language since </a:t>
            </a:r>
            <a:r>
              <a:rPr lang="en-US" dirty="0" err="1"/>
              <a:t>Meinhof</a:t>
            </a:r>
            <a:r>
              <a:rPr lang="en-US" dirty="0"/>
              <a:t> (1906). </a:t>
            </a:r>
            <a:endParaRPr lang="en-US" dirty="0" smtClean="0"/>
          </a:p>
          <a:p>
            <a:r>
              <a:rPr lang="en-US" dirty="0" smtClean="0"/>
              <a:t>According </a:t>
            </a:r>
            <a:r>
              <a:rPr lang="en-US" dirty="0"/>
              <a:t>to </a:t>
            </a:r>
            <a:r>
              <a:rPr lang="en-US" dirty="0" err="1"/>
              <a:t>Hendrikse</a:t>
            </a:r>
            <a:r>
              <a:rPr lang="en-US" dirty="0"/>
              <a:t> and </a:t>
            </a:r>
            <a:r>
              <a:rPr lang="en-US" dirty="0" err="1"/>
              <a:t>Poulos</a:t>
            </a:r>
            <a:r>
              <a:rPr lang="en-US" dirty="0"/>
              <a:t> (1994:230</a:t>
            </a:r>
            <a:r>
              <a:rPr lang="en-US" dirty="0" smtClean="0"/>
              <a:t>): </a:t>
            </a:r>
            <a:r>
              <a:rPr lang="en-US" sz="2400" dirty="0" smtClean="0">
                <a:latin typeface="Bell MT" pitchFamily="18" charset="0"/>
              </a:rPr>
              <a:t>Traditionally </a:t>
            </a:r>
            <a:r>
              <a:rPr lang="en-US" sz="2400" dirty="0">
                <a:latin typeface="Bell MT" pitchFamily="18" charset="0"/>
              </a:rPr>
              <a:t>the noun universe in Bantu is divided into 23 classes. Underlying the traditional view of the Bantu class system is a typical view of categories. In terms of this view, every member of a noun should unequivocally satisfy certain specifiable linguistic criteria.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Zulu noun classes</a:t>
            </a:r>
            <a:endParaRPr lang="en-US" dirty="0"/>
          </a:p>
        </p:txBody>
      </p:sp>
      <p:sp>
        <p:nvSpPr>
          <p:cNvPr id="3" name="Content Placeholder 2"/>
          <p:cNvSpPr>
            <a:spLocks noGrp="1"/>
          </p:cNvSpPr>
          <p:nvPr>
            <p:ph idx="1"/>
          </p:nvPr>
        </p:nvSpPr>
        <p:spPr/>
        <p:txBody>
          <a:bodyPr>
            <a:normAutofit fontScale="25000" lnSpcReduction="20000"/>
          </a:bodyPr>
          <a:lstStyle/>
          <a:p>
            <a:pPr>
              <a:buNone/>
            </a:pPr>
            <a:r>
              <a:rPr lang="en-US" b="1" dirty="0"/>
              <a:t>The Zulu noun class system consist at least 16 of the 23 Bantu classes as shown in the table below. </a:t>
            </a:r>
            <a:r>
              <a:rPr lang="en-ZA" dirty="0"/>
              <a:t>	</a:t>
            </a:r>
            <a:endParaRPr lang="en-US" dirty="0"/>
          </a:p>
          <a:p>
            <a:pPr>
              <a:buNone/>
            </a:pPr>
            <a:endParaRPr lang="en-ZA" dirty="0" smtClean="0"/>
          </a:p>
          <a:p>
            <a:pPr>
              <a:buNone/>
            </a:pPr>
            <a:r>
              <a:rPr lang="en-ZA" dirty="0" smtClean="0"/>
              <a:t>1</a:t>
            </a:r>
            <a:endParaRPr lang="en-US" dirty="0"/>
          </a:p>
          <a:p>
            <a:pPr>
              <a:buNone/>
            </a:pPr>
            <a:r>
              <a:rPr lang="en-ZA" i="1" dirty="0" err="1"/>
              <a:t>umu</a:t>
            </a:r>
            <a:r>
              <a:rPr lang="en-ZA" i="1" dirty="0"/>
              <a:t>-/um-</a:t>
            </a:r>
            <a:endParaRPr lang="en-US" dirty="0"/>
          </a:p>
          <a:p>
            <a:pPr>
              <a:buNone/>
            </a:pPr>
            <a:r>
              <a:rPr lang="en-ZA" i="1" dirty="0" err="1"/>
              <a:t>umuntu</a:t>
            </a:r>
            <a:r>
              <a:rPr lang="en-ZA" i="1" dirty="0"/>
              <a:t>/</a:t>
            </a:r>
            <a:r>
              <a:rPr lang="en-ZA" i="1" dirty="0" err="1"/>
              <a:t>umlungu</a:t>
            </a:r>
            <a:endParaRPr lang="en-US" dirty="0"/>
          </a:p>
          <a:p>
            <a:pPr>
              <a:buNone/>
            </a:pPr>
            <a:r>
              <a:rPr lang="en-ZA" dirty="0"/>
              <a:t>Person/European </a:t>
            </a:r>
            <a:endParaRPr lang="en-US" dirty="0"/>
          </a:p>
          <a:p>
            <a:pPr>
              <a:buNone/>
            </a:pPr>
            <a:r>
              <a:rPr lang="en-ZA" dirty="0"/>
              <a:t>Human </a:t>
            </a:r>
            <a:r>
              <a:rPr lang="en-ZA" dirty="0" smtClean="0"/>
              <a:t>beings</a:t>
            </a:r>
            <a:endParaRPr lang="en-US" dirty="0"/>
          </a:p>
          <a:p>
            <a:pPr>
              <a:buNone/>
            </a:pPr>
            <a:r>
              <a:rPr lang="en-ZA" dirty="0"/>
              <a:t>1a</a:t>
            </a:r>
            <a:endParaRPr lang="en-US" dirty="0"/>
          </a:p>
          <a:p>
            <a:pPr>
              <a:buNone/>
            </a:pPr>
            <a:r>
              <a:rPr lang="en-ZA" i="1" dirty="0"/>
              <a:t>u-</a:t>
            </a:r>
            <a:endParaRPr lang="en-US" dirty="0"/>
          </a:p>
          <a:p>
            <a:pPr>
              <a:buNone/>
            </a:pPr>
            <a:r>
              <a:rPr lang="en-ZA" i="1" dirty="0" err="1"/>
              <a:t>ubaba</a:t>
            </a:r>
            <a:endParaRPr lang="en-US" dirty="0"/>
          </a:p>
          <a:p>
            <a:pPr>
              <a:buNone/>
            </a:pPr>
            <a:r>
              <a:rPr lang="en-ZA" dirty="0"/>
              <a:t>Father</a:t>
            </a:r>
            <a:endParaRPr lang="en-US" dirty="0"/>
          </a:p>
          <a:p>
            <a:pPr>
              <a:buNone/>
            </a:pPr>
            <a:r>
              <a:rPr lang="en-ZA" dirty="0"/>
              <a:t>Proper names, kinship terms, personifications</a:t>
            </a:r>
            <a:endParaRPr lang="en-US" dirty="0"/>
          </a:p>
          <a:p>
            <a:pPr>
              <a:buNone/>
            </a:pPr>
            <a:r>
              <a:rPr lang="en-ZA" dirty="0"/>
              <a:t>2</a:t>
            </a:r>
            <a:endParaRPr lang="en-US" dirty="0"/>
          </a:p>
          <a:p>
            <a:pPr>
              <a:buNone/>
            </a:pPr>
            <a:r>
              <a:rPr lang="en-ZA" i="1" dirty="0" err="1"/>
              <a:t>aba</a:t>
            </a:r>
            <a:r>
              <a:rPr lang="en-ZA" i="1" dirty="0"/>
              <a:t>-/</a:t>
            </a:r>
            <a:r>
              <a:rPr lang="en-ZA" i="1" dirty="0" err="1"/>
              <a:t>abe</a:t>
            </a:r>
            <a:r>
              <a:rPr lang="en-ZA" i="1" dirty="0"/>
              <a:t>-/</a:t>
            </a:r>
            <a:r>
              <a:rPr lang="en-ZA" i="1" dirty="0" err="1"/>
              <a:t>ab</a:t>
            </a:r>
            <a:r>
              <a:rPr lang="en-ZA" i="1" dirty="0"/>
              <a:t>-</a:t>
            </a:r>
            <a:endParaRPr lang="en-US" dirty="0"/>
          </a:p>
          <a:p>
            <a:pPr>
              <a:buNone/>
            </a:pPr>
            <a:r>
              <a:rPr lang="en-ZA" i="1" dirty="0" err="1"/>
              <a:t>abantu</a:t>
            </a:r>
            <a:r>
              <a:rPr lang="en-ZA" i="1" dirty="0"/>
              <a:t>/</a:t>
            </a:r>
            <a:r>
              <a:rPr lang="en-ZA" i="1" dirty="0" err="1"/>
              <a:t>abelungu</a:t>
            </a:r>
            <a:r>
              <a:rPr lang="en-ZA" i="1" dirty="0"/>
              <a:t>/</a:t>
            </a:r>
            <a:r>
              <a:rPr lang="en-ZA" i="1" dirty="0" err="1"/>
              <a:t>aboni</a:t>
            </a:r>
            <a:endParaRPr lang="en-US" dirty="0"/>
          </a:p>
          <a:p>
            <a:pPr>
              <a:buNone/>
            </a:pPr>
            <a:r>
              <a:rPr lang="en-ZA" dirty="0"/>
              <a:t>People/Europeans/sinners</a:t>
            </a:r>
            <a:endParaRPr lang="en-US" dirty="0"/>
          </a:p>
          <a:p>
            <a:pPr>
              <a:buNone/>
            </a:pPr>
            <a:r>
              <a:rPr lang="en-ZA" dirty="0"/>
              <a:t>Regular plural of Class 1</a:t>
            </a:r>
            <a:endParaRPr lang="en-US" dirty="0"/>
          </a:p>
          <a:p>
            <a:pPr>
              <a:buNone/>
            </a:pPr>
            <a:r>
              <a:rPr lang="en-ZA" dirty="0"/>
              <a:t>2a</a:t>
            </a:r>
            <a:endParaRPr lang="en-US" dirty="0"/>
          </a:p>
          <a:p>
            <a:pPr>
              <a:buNone/>
            </a:pPr>
            <a:r>
              <a:rPr lang="en-ZA" i="1" dirty="0"/>
              <a:t>o-</a:t>
            </a:r>
            <a:endParaRPr lang="en-US" dirty="0"/>
          </a:p>
          <a:p>
            <a:pPr>
              <a:buNone/>
            </a:pPr>
            <a:r>
              <a:rPr lang="en-ZA" i="1" dirty="0" err="1"/>
              <a:t>obaba</a:t>
            </a:r>
            <a:endParaRPr lang="en-US" dirty="0"/>
          </a:p>
          <a:p>
            <a:pPr>
              <a:buNone/>
            </a:pPr>
            <a:r>
              <a:rPr lang="en-ZA" dirty="0"/>
              <a:t>fathers</a:t>
            </a:r>
            <a:endParaRPr lang="en-US" dirty="0"/>
          </a:p>
          <a:p>
            <a:pPr>
              <a:buNone/>
            </a:pPr>
            <a:r>
              <a:rPr lang="en-ZA" dirty="0"/>
              <a:t>Regular plural of Class 1a</a:t>
            </a:r>
            <a:endParaRPr lang="en-US" dirty="0"/>
          </a:p>
          <a:p>
            <a:pPr>
              <a:buNone/>
            </a:pPr>
            <a:r>
              <a:rPr lang="en-ZA" dirty="0"/>
              <a:t>3</a:t>
            </a:r>
            <a:endParaRPr lang="en-US" dirty="0"/>
          </a:p>
          <a:p>
            <a:pPr>
              <a:buNone/>
            </a:pPr>
            <a:r>
              <a:rPr lang="en-ZA" i="1" dirty="0" err="1"/>
              <a:t>umu</a:t>
            </a:r>
            <a:r>
              <a:rPr lang="en-ZA" i="1" dirty="0"/>
              <a:t>-/um-/u-</a:t>
            </a:r>
            <a:endParaRPr lang="en-US" dirty="0"/>
          </a:p>
          <a:p>
            <a:pPr>
              <a:buNone/>
            </a:pPr>
            <a:r>
              <a:rPr lang="en-ZA" i="1" dirty="0" err="1"/>
              <a:t>umuthi</a:t>
            </a:r>
            <a:r>
              <a:rPr lang="en-ZA" i="1" dirty="0"/>
              <a:t>/</a:t>
            </a:r>
            <a:r>
              <a:rPr lang="en-ZA" i="1" dirty="0" err="1"/>
              <a:t>umthombo</a:t>
            </a:r>
            <a:r>
              <a:rPr lang="en-ZA" i="1" dirty="0"/>
              <a:t>/</a:t>
            </a:r>
            <a:r>
              <a:rPr lang="en-ZA" i="1" dirty="0" err="1"/>
              <a:t>unogwaja</a:t>
            </a:r>
            <a:endParaRPr lang="en-US" dirty="0"/>
          </a:p>
          <a:p>
            <a:pPr>
              <a:buNone/>
            </a:pPr>
            <a:r>
              <a:rPr lang="en-ZA" dirty="0"/>
              <a:t>Tree/stream/hare</a:t>
            </a:r>
            <a:endParaRPr lang="en-US" dirty="0"/>
          </a:p>
          <a:p>
            <a:pPr>
              <a:buNone/>
            </a:pPr>
            <a:r>
              <a:rPr lang="en-ZA" dirty="0"/>
              <a:t>Natural phenomena, body parts, plants, animals</a:t>
            </a:r>
            <a:endParaRPr lang="en-US" dirty="0"/>
          </a:p>
          <a:p>
            <a:pPr>
              <a:buNone/>
            </a:pPr>
            <a:r>
              <a:rPr lang="en-ZA" dirty="0"/>
              <a:t>4</a:t>
            </a:r>
            <a:endParaRPr lang="en-US" dirty="0"/>
          </a:p>
          <a:p>
            <a:pPr>
              <a:buNone/>
            </a:pPr>
            <a:r>
              <a:rPr lang="en-ZA" i="1" dirty="0" err="1"/>
              <a:t>imi</a:t>
            </a:r>
            <a:r>
              <a:rPr lang="en-ZA" i="1" dirty="0"/>
              <a:t>-/</a:t>
            </a:r>
            <a:r>
              <a:rPr lang="en-ZA" i="1" dirty="0" err="1"/>
              <a:t>im</a:t>
            </a:r>
            <a:r>
              <a:rPr lang="en-ZA" i="1" dirty="0"/>
              <a:t>-</a:t>
            </a:r>
            <a:endParaRPr lang="en-US" dirty="0"/>
          </a:p>
          <a:p>
            <a:pPr>
              <a:buNone/>
            </a:pPr>
            <a:r>
              <a:rPr lang="en-ZA" i="1" dirty="0" err="1"/>
              <a:t>imithi</a:t>
            </a:r>
            <a:r>
              <a:rPr lang="en-ZA" i="1" dirty="0"/>
              <a:t>/</a:t>
            </a:r>
            <a:r>
              <a:rPr lang="en-ZA" i="1" dirty="0" err="1"/>
              <a:t>imeqo</a:t>
            </a:r>
            <a:endParaRPr lang="en-US" dirty="0"/>
          </a:p>
          <a:p>
            <a:pPr>
              <a:buNone/>
            </a:pPr>
            <a:r>
              <a:rPr lang="en-ZA" dirty="0"/>
              <a:t>Trees/wizard spell</a:t>
            </a:r>
            <a:endParaRPr lang="en-US" dirty="0"/>
          </a:p>
          <a:p>
            <a:pPr>
              <a:buNone/>
            </a:pPr>
            <a:r>
              <a:rPr lang="en-ZA" dirty="0"/>
              <a:t>Regular plural of Class 3</a:t>
            </a:r>
            <a:endParaRPr lang="en-US" dirty="0"/>
          </a:p>
          <a:p>
            <a:pPr>
              <a:buNone/>
            </a:pPr>
            <a:r>
              <a:rPr lang="en-ZA" dirty="0"/>
              <a:t>5</a:t>
            </a:r>
            <a:endParaRPr lang="en-US" dirty="0"/>
          </a:p>
          <a:p>
            <a:pPr>
              <a:buNone/>
            </a:pPr>
            <a:r>
              <a:rPr lang="en-ZA" i="1" dirty="0" err="1"/>
              <a:t>ili</a:t>
            </a:r>
            <a:r>
              <a:rPr lang="en-ZA" i="1" dirty="0"/>
              <a:t>-/</a:t>
            </a:r>
            <a:r>
              <a:rPr lang="en-ZA" i="1" dirty="0" err="1"/>
              <a:t>i</a:t>
            </a:r>
            <a:r>
              <a:rPr lang="en-ZA" i="1" dirty="0"/>
              <a:t>-</a:t>
            </a:r>
            <a:endParaRPr lang="en-US" dirty="0"/>
          </a:p>
          <a:p>
            <a:pPr>
              <a:buNone/>
            </a:pPr>
            <a:r>
              <a:rPr lang="en-ZA" i="1" dirty="0" err="1"/>
              <a:t>ilitshe</a:t>
            </a:r>
            <a:r>
              <a:rPr lang="en-ZA" i="1" dirty="0"/>
              <a:t> </a:t>
            </a:r>
            <a:r>
              <a:rPr lang="en-ZA" dirty="0"/>
              <a:t>or</a:t>
            </a:r>
            <a:r>
              <a:rPr lang="en-ZA" i="1" dirty="0"/>
              <a:t> </a:t>
            </a:r>
            <a:r>
              <a:rPr lang="en-ZA" i="1" dirty="0" err="1"/>
              <a:t>itshe</a:t>
            </a:r>
            <a:endParaRPr lang="en-US" dirty="0"/>
          </a:p>
          <a:p>
            <a:pPr>
              <a:buNone/>
            </a:pPr>
            <a:r>
              <a:rPr lang="en-ZA" dirty="0"/>
              <a:t>Stone </a:t>
            </a:r>
            <a:endParaRPr lang="en-US" dirty="0"/>
          </a:p>
          <a:p>
            <a:pPr>
              <a:buNone/>
            </a:pPr>
            <a:r>
              <a:rPr lang="en-ZA" dirty="0"/>
              <a:t>Natural phenomena, animals, body parts, collective nouns, undesirable people, augmentatives, </a:t>
            </a:r>
            <a:r>
              <a:rPr lang="en-ZA" dirty="0" err="1"/>
              <a:t>derogatives</a:t>
            </a:r>
            <a:endParaRPr lang="en-US" dirty="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Zulu noun classes...</a:t>
            </a:r>
            <a:endParaRPr lang="en-US" dirty="0"/>
          </a:p>
        </p:txBody>
      </p:sp>
      <p:sp>
        <p:nvSpPr>
          <p:cNvPr id="3" name="Content Placeholder 2"/>
          <p:cNvSpPr>
            <a:spLocks noGrp="1"/>
          </p:cNvSpPr>
          <p:nvPr>
            <p:ph idx="1"/>
          </p:nvPr>
        </p:nvSpPr>
        <p:spPr/>
        <p:txBody>
          <a:bodyPr>
            <a:normAutofit fontScale="25000" lnSpcReduction="20000"/>
          </a:bodyPr>
          <a:lstStyle/>
          <a:p>
            <a:pPr>
              <a:buNone/>
            </a:pPr>
            <a:r>
              <a:rPr lang="en-ZA" dirty="0" smtClean="0"/>
              <a:t>6</a:t>
            </a:r>
            <a:endParaRPr lang="en-US" dirty="0" smtClean="0"/>
          </a:p>
          <a:p>
            <a:pPr>
              <a:buNone/>
            </a:pPr>
            <a:r>
              <a:rPr lang="en-ZA" i="1" dirty="0" err="1" smtClean="0"/>
              <a:t>ama</a:t>
            </a:r>
            <a:r>
              <a:rPr lang="en-ZA" i="1" dirty="0" smtClean="0"/>
              <a:t>-/</a:t>
            </a:r>
            <a:r>
              <a:rPr lang="en-ZA" i="1" dirty="0" err="1" smtClean="0"/>
              <a:t>ame</a:t>
            </a:r>
            <a:r>
              <a:rPr lang="en-ZA" i="1" dirty="0" smtClean="0"/>
              <a:t>-</a:t>
            </a:r>
            <a:endParaRPr lang="en-US" dirty="0" smtClean="0"/>
          </a:p>
          <a:p>
            <a:pPr>
              <a:buNone/>
            </a:pPr>
            <a:r>
              <a:rPr lang="en-ZA" i="1" dirty="0" err="1" smtClean="0"/>
              <a:t>amatshe</a:t>
            </a:r>
            <a:r>
              <a:rPr lang="en-ZA" i="1" dirty="0" smtClean="0"/>
              <a:t>/</a:t>
            </a:r>
            <a:r>
              <a:rPr lang="en-ZA" i="1" dirty="0" err="1" smtClean="0"/>
              <a:t>amehlo</a:t>
            </a:r>
            <a:endParaRPr lang="en-US" dirty="0" smtClean="0"/>
          </a:p>
          <a:p>
            <a:pPr>
              <a:buNone/>
            </a:pPr>
            <a:r>
              <a:rPr lang="en-ZA" dirty="0" smtClean="0"/>
              <a:t>Stones/eyes</a:t>
            </a:r>
            <a:endParaRPr lang="en-US" dirty="0" smtClean="0"/>
          </a:p>
          <a:p>
            <a:pPr>
              <a:buNone/>
            </a:pPr>
            <a:r>
              <a:rPr lang="en-ZA" dirty="0" smtClean="0"/>
              <a:t>Regular plural of Class 5, mass terms and liquids, time references, mannerisms, modes of action</a:t>
            </a:r>
            <a:endParaRPr lang="en-US" dirty="0" smtClean="0"/>
          </a:p>
          <a:p>
            <a:pPr>
              <a:buNone/>
            </a:pPr>
            <a:r>
              <a:rPr lang="en-ZA" dirty="0" smtClean="0"/>
              <a:t>7</a:t>
            </a:r>
            <a:endParaRPr lang="en-US" dirty="0" smtClean="0"/>
          </a:p>
          <a:p>
            <a:pPr>
              <a:buNone/>
            </a:pPr>
            <a:r>
              <a:rPr lang="en-ZA" i="1" dirty="0" err="1" smtClean="0"/>
              <a:t>isi</a:t>
            </a:r>
            <a:r>
              <a:rPr lang="en-ZA" i="1" dirty="0" smtClean="0"/>
              <a:t>-/is-</a:t>
            </a:r>
            <a:endParaRPr lang="en-US" dirty="0" smtClean="0"/>
          </a:p>
          <a:p>
            <a:pPr>
              <a:buNone/>
            </a:pPr>
            <a:r>
              <a:rPr lang="en-ZA" i="1" dirty="0" err="1" smtClean="0"/>
              <a:t>isisu</a:t>
            </a:r>
            <a:r>
              <a:rPr lang="en-ZA" i="1" dirty="0" smtClean="0"/>
              <a:t>/</a:t>
            </a:r>
            <a:r>
              <a:rPr lang="en-ZA" i="1" dirty="0" err="1" smtClean="0"/>
              <a:t>isono</a:t>
            </a:r>
            <a:endParaRPr lang="en-US" dirty="0" smtClean="0"/>
          </a:p>
          <a:p>
            <a:pPr>
              <a:buNone/>
            </a:pPr>
            <a:r>
              <a:rPr lang="en-ZA" dirty="0" smtClean="0"/>
              <a:t>Stomach/sin</a:t>
            </a:r>
            <a:endParaRPr lang="en-US" dirty="0" smtClean="0"/>
          </a:p>
          <a:p>
            <a:pPr>
              <a:buNone/>
            </a:pPr>
            <a:r>
              <a:rPr lang="en-ZA" dirty="0" smtClean="0"/>
              <a:t>Body parts, tools, instruments and utensils, animals and insects, languages, diseases, outstanding people, </a:t>
            </a:r>
            <a:r>
              <a:rPr lang="en-ZA" dirty="0" err="1" smtClean="0"/>
              <a:t>amelioratives</a:t>
            </a:r>
            <a:r>
              <a:rPr lang="en-ZA" dirty="0" smtClean="0"/>
              <a:t>, </a:t>
            </a:r>
            <a:r>
              <a:rPr lang="en-ZA" dirty="0" err="1" smtClean="0"/>
              <a:t>derogatives</a:t>
            </a:r>
            <a:r>
              <a:rPr lang="en-ZA" dirty="0" smtClean="0"/>
              <a:t>, diminutives, augmentatives, </a:t>
            </a:r>
            <a:r>
              <a:rPr lang="en-ZA" dirty="0" err="1" smtClean="0"/>
              <a:t>curtatives</a:t>
            </a:r>
            <a:r>
              <a:rPr lang="en-ZA" dirty="0" smtClean="0"/>
              <a:t> (shortness and stoutness), mannerisms</a:t>
            </a:r>
            <a:endParaRPr lang="en-US" dirty="0" smtClean="0"/>
          </a:p>
          <a:p>
            <a:pPr>
              <a:buNone/>
            </a:pPr>
            <a:r>
              <a:rPr lang="en-ZA" dirty="0" smtClean="0"/>
              <a:t>8</a:t>
            </a:r>
            <a:endParaRPr lang="en-US" dirty="0" smtClean="0"/>
          </a:p>
          <a:p>
            <a:pPr>
              <a:buNone/>
            </a:pPr>
            <a:r>
              <a:rPr lang="en-ZA" i="1" dirty="0" err="1" smtClean="0"/>
              <a:t>izi</a:t>
            </a:r>
            <a:r>
              <a:rPr lang="en-ZA" i="1" dirty="0" smtClean="0"/>
              <a:t>-/</a:t>
            </a:r>
            <a:r>
              <a:rPr lang="en-ZA" i="1" dirty="0" err="1" smtClean="0"/>
              <a:t>iz</a:t>
            </a:r>
            <a:r>
              <a:rPr lang="en-ZA" i="1" dirty="0" smtClean="0"/>
              <a:t>-</a:t>
            </a:r>
            <a:endParaRPr lang="en-US" dirty="0" smtClean="0"/>
          </a:p>
          <a:p>
            <a:pPr>
              <a:buNone/>
            </a:pPr>
            <a:r>
              <a:rPr lang="en-ZA" i="1" dirty="0" err="1" smtClean="0"/>
              <a:t>izisu</a:t>
            </a:r>
            <a:r>
              <a:rPr lang="en-ZA" i="1" dirty="0" smtClean="0"/>
              <a:t>/</a:t>
            </a:r>
            <a:r>
              <a:rPr lang="en-ZA" i="1" dirty="0" err="1" smtClean="0"/>
              <a:t>izono</a:t>
            </a:r>
            <a:endParaRPr lang="en-US" dirty="0" smtClean="0"/>
          </a:p>
          <a:p>
            <a:pPr>
              <a:buNone/>
            </a:pPr>
            <a:r>
              <a:rPr lang="en-ZA" dirty="0" smtClean="0"/>
              <a:t>Stomachs/sins</a:t>
            </a:r>
            <a:endParaRPr lang="en-US" dirty="0" smtClean="0"/>
          </a:p>
          <a:p>
            <a:pPr>
              <a:buNone/>
            </a:pPr>
            <a:r>
              <a:rPr lang="en-ZA" dirty="0" smtClean="0"/>
              <a:t>Regular plural of Class 7</a:t>
            </a:r>
            <a:endParaRPr lang="en-US" dirty="0" smtClean="0"/>
          </a:p>
          <a:p>
            <a:pPr>
              <a:buNone/>
            </a:pPr>
            <a:r>
              <a:rPr lang="en-ZA" dirty="0" smtClean="0"/>
              <a:t>9</a:t>
            </a:r>
            <a:endParaRPr lang="en-US" dirty="0" smtClean="0"/>
          </a:p>
          <a:p>
            <a:pPr>
              <a:buNone/>
            </a:pPr>
            <a:r>
              <a:rPr lang="en-ZA" i="1" dirty="0" err="1" smtClean="0"/>
              <a:t>iN</a:t>
            </a:r>
            <a:r>
              <a:rPr lang="en-ZA" i="1" dirty="0" smtClean="0"/>
              <a:t>(</a:t>
            </a:r>
            <a:r>
              <a:rPr lang="en-ZA" i="1" dirty="0" err="1" smtClean="0"/>
              <a:t>n,m</a:t>
            </a:r>
            <a:r>
              <a:rPr lang="en-ZA" i="1" dirty="0" smtClean="0"/>
              <a:t>)-</a:t>
            </a:r>
            <a:endParaRPr lang="en-US" dirty="0" smtClean="0"/>
          </a:p>
          <a:p>
            <a:pPr>
              <a:buNone/>
            </a:pPr>
            <a:r>
              <a:rPr lang="en-ZA" i="1" dirty="0" err="1" smtClean="0"/>
              <a:t>inkomo</a:t>
            </a:r>
            <a:r>
              <a:rPr lang="en-ZA" i="1" dirty="0" smtClean="0"/>
              <a:t>/</a:t>
            </a:r>
            <a:r>
              <a:rPr lang="en-ZA" i="1" dirty="0" err="1" smtClean="0"/>
              <a:t>imvu</a:t>
            </a:r>
            <a:endParaRPr lang="en-US" dirty="0" smtClean="0"/>
          </a:p>
          <a:p>
            <a:pPr>
              <a:buNone/>
            </a:pPr>
            <a:r>
              <a:rPr lang="en-ZA" dirty="0" smtClean="0"/>
              <a:t>Cow/sheep</a:t>
            </a:r>
            <a:endParaRPr lang="en-US" dirty="0" smtClean="0"/>
          </a:p>
          <a:p>
            <a:pPr>
              <a:buNone/>
            </a:pPr>
            <a:r>
              <a:rPr lang="en-ZA" dirty="0" smtClean="0"/>
              <a:t>Animals, people, body parts, tools, instruments and household effects, natural phenomena</a:t>
            </a:r>
            <a:endParaRPr lang="en-US" dirty="0" smtClean="0"/>
          </a:p>
          <a:p>
            <a:pPr>
              <a:buNone/>
            </a:pPr>
            <a:r>
              <a:rPr lang="en-ZA" dirty="0" smtClean="0"/>
              <a:t>10</a:t>
            </a:r>
            <a:endParaRPr lang="en-US" dirty="0" smtClean="0"/>
          </a:p>
          <a:p>
            <a:pPr>
              <a:buNone/>
            </a:pPr>
            <a:r>
              <a:rPr lang="en-ZA" i="1" dirty="0" err="1" smtClean="0"/>
              <a:t>iziN</a:t>
            </a:r>
            <a:r>
              <a:rPr lang="en-ZA" i="1" dirty="0" smtClean="0"/>
              <a:t>(</a:t>
            </a:r>
            <a:r>
              <a:rPr lang="en-ZA" i="1" dirty="0" err="1" smtClean="0"/>
              <a:t>n,m</a:t>
            </a:r>
            <a:r>
              <a:rPr lang="en-ZA" i="1" dirty="0" smtClean="0"/>
              <a:t>)-</a:t>
            </a:r>
            <a:endParaRPr lang="en-US" dirty="0" smtClean="0"/>
          </a:p>
          <a:p>
            <a:pPr>
              <a:buNone/>
            </a:pPr>
            <a:r>
              <a:rPr lang="en-ZA" i="1" dirty="0" err="1" smtClean="0"/>
              <a:t>izinkomo</a:t>
            </a:r>
            <a:r>
              <a:rPr lang="en-ZA" i="1" dirty="0" smtClean="0"/>
              <a:t>/</a:t>
            </a:r>
            <a:r>
              <a:rPr lang="en-ZA" i="1" dirty="0" err="1" smtClean="0"/>
              <a:t>izimvu</a:t>
            </a:r>
            <a:endParaRPr lang="en-US" dirty="0" smtClean="0"/>
          </a:p>
          <a:p>
            <a:pPr>
              <a:buNone/>
            </a:pPr>
            <a:r>
              <a:rPr lang="en-ZA" dirty="0" smtClean="0"/>
              <a:t>Cows/sheep</a:t>
            </a:r>
            <a:endParaRPr lang="en-US" dirty="0" smtClean="0"/>
          </a:p>
          <a:p>
            <a:pPr>
              <a:buNone/>
            </a:pPr>
            <a:r>
              <a:rPr lang="en-ZA" dirty="0" smtClean="0"/>
              <a:t>Regular plural of Class 9</a:t>
            </a:r>
            <a:endParaRPr lang="en-US" dirty="0" smtClean="0"/>
          </a:p>
          <a:p>
            <a:pPr>
              <a:buNone/>
            </a:pPr>
            <a:r>
              <a:rPr lang="en-ZA" dirty="0" smtClean="0"/>
              <a:t>11</a:t>
            </a:r>
            <a:endParaRPr lang="en-US" dirty="0" smtClean="0"/>
          </a:p>
          <a:p>
            <a:pPr>
              <a:buNone/>
            </a:pPr>
            <a:r>
              <a:rPr lang="en-ZA" i="1" dirty="0" err="1" smtClean="0"/>
              <a:t>ulu</a:t>
            </a:r>
            <a:r>
              <a:rPr lang="en-ZA" i="1" dirty="0" smtClean="0"/>
              <a:t>-/u-</a:t>
            </a:r>
            <a:endParaRPr lang="en-US" dirty="0" smtClean="0"/>
          </a:p>
          <a:p>
            <a:pPr>
              <a:buNone/>
            </a:pPr>
            <a:r>
              <a:rPr lang="en-ZA" i="1" dirty="0" err="1" smtClean="0"/>
              <a:t>uluthi</a:t>
            </a:r>
            <a:r>
              <a:rPr lang="en-ZA" i="1" dirty="0" smtClean="0"/>
              <a:t> </a:t>
            </a:r>
            <a:r>
              <a:rPr lang="en-ZA" dirty="0" smtClean="0"/>
              <a:t>or</a:t>
            </a:r>
            <a:r>
              <a:rPr lang="en-ZA" i="1" dirty="0" smtClean="0"/>
              <a:t> </a:t>
            </a:r>
            <a:r>
              <a:rPr lang="en-ZA" i="1" dirty="0" err="1" smtClean="0"/>
              <a:t>uthi</a:t>
            </a:r>
            <a:endParaRPr lang="en-US" dirty="0" smtClean="0"/>
          </a:p>
          <a:p>
            <a:pPr>
              <a:buNone/>
            </a:pPr>
            <a:r>
              <a:rPr lang="en-ZA" dirty="0" smtClean="0"/>
              <a:t>Stick</a:t>
            </a:r>
            <a:endParaRPr lang="en-US" dirty="0" smtClean="0"/>
          </a:p>
          <a:p>
            <a:pPr>
              <a:buNone/>
            </a:pPr>
            <a:r>
              <a:rPr lang="en-ZA" dirty="0" smtClean="0"/>
              <a:t>Long, thin entities, languages, body parts, natural phenomena, implements, utensils and other artefacts, augmentatives, </a:t>
            </a:r>
            <a:r>
              <a:rPr lang="en-ZA" dirty="0" err="1" smtClean="0"/>
              <a:t>derogatives</a:t>
            </a:r>
            <a:endParaRPr lang="en-US" dirty="0" smtClean="0"/>
          </a:p>
          <a:p>
            <a:pPr>
              <a:buNone/>
            </a:pPr>
            <a:r>
              <a:rPr lang="en-ZA" dirty="0" smtClean="0"/>
              <a:t>14</a:t>
            </a:r>
            <a:endParaRPr lang="en-US" dirty="0" smtClean="0"/>
          </a:p>
          <a:p>
            <a:pPr>
              <a:buNone/>
            </a:pPr>
            <a:r>
              <a:rPr lang="en-ZA" i="1" dirty="0" err="1" smtClean="0"/>
              <a:t>ubu</a:t>
            </a:r>
            <a:r>
              <a:rPr lang="en-ZA" i="1" dirty="0" smtClean="0"/>
              <a:t>-/</a:t>
            </a:r>
            <a:r>
              <a:rPr lang="en-ZA" i="1" dirty="0" err="1" smtClean="0"/>
              <a:t>ub</a:t>
            </a:r>
            <a:r>
              <a:rPr lang="en-ZA" i="1" dirty="0" smtClean="0"/>
              <a:t>-/u-</a:t>
            </a:r>
            <a:endParaRPr lang="en-US" dirty="0" smtClean="0"/>
          </a:p>
          <a:p>
            <a:pPr>
              <a:buNone/>
            </a:pPr>
            <a:r>
              <a:rPr lang="en-ZA" i="1" dirty="0" err="1" smtClean="0"/>
              <a:t>ubuso</a:t>
            </a:r>
            <a:r>
              <a:rPr lang="en-ZA" i="1" dirty="0" smtClean="0"/>
              <a:t>/</a:t>
            </a:r>
            <a:r>
              <a:rPr lang="en-ZA" i="1" dirty="0" err="1" smtClean="0"/>
              <a:t>uboya</a:t>
            </a:r>
            <a:r>
              <a:rPr lang="en-ZA" i="1" dirty="0" smtClean="0"/>
              <a:t>/</a:t>
            </a:r>
            <a:r>
              <a:rPr lang="en-ZA" i="1" dirty="0" err="1" smtClean="0"/>
              <a:t>utshani</a:t>
            </a:r>
            <a:endParaRPr lang="en-US" dirty="0" smtClean="0"/>
          </a:p>
          <a:p>
            <a:pPr>
              <a:buNone/>
            </a:pPr>
            <a:r>
              <a:rPr lang="en-ZA" dirty="0" smtClean="0"/>
              <a:t>Face/hair/grass</a:t>
            </a:r>
            <a:endParaRPr lang="en-US" dirty="0" smtClean="0"/>
          </a:p>
          <a:p>
            <a:pPr>
              <a:buNone/>
            </a:pPr>
            <a:r>
              <a:rPr lang="en-ZA" dirty="0" smtClean="0"/>
              <a:t>Abstracts, collectives, locations, infinitives</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Zulu noun classes</a:t>
            </a:r>
            <a:endParaRPr lang="en-US" dirty="0"/>
          </a:p>
        </p:txBody>
      </p:sp>
      <p:sp>
        <p:nvSpPr>
          <p:cNvPr id="3" name="Content Placeholder 2"/>
          <p:cNvSpPr>
            <a:spLocks noGrp="1"/>
          </p:cNvSpPr>
          <p:nvPr>
            <p:ph idx="1"/>
          </p:nvPr>
        </p:nvSpPr>
        <p:spPr/>
        <p:txBody>
          <a:bodyPr>
            <a:normAutofit/>
          </a:bodyPr>
          <a:lstStyle/>
          <a:p>
            <a:pPr>
              <a:buNone/>
            </a:pPr>
            <a:r>
              <a:rPr lang="en-ZA" sz="900" dirty="0" smtClean="0"/>
              <a:t>15</a:t>
            </a:r>
            <a:endParaRPr lang="en-US" sz="900" dirty="0" smtClean="0"/>
          </a:p>
          <a:p>
            <a:pPr>
              <a:buNone/>
            </a:pPr>
            <a:r>
              <a:rPr lang="en-ZA" sz="900" i="1" dirty="0" err="1" smtClean="0"/>
              <a:t>uku</a:t>
            </a:r>
            <a:r>
              <a:rPr lang="en-ZA" sz="900" i="1" dirty="0" smtClean="0"/>
              <a:t>-/</a:t>
            </a:r>
            <a:r>
              <a:rPr lang="en-ZA" sz="900" i="1" dirty="0" err="1" smtClean="0"/>
              <a:t>uk</a:t>
            </a:r>
            <a:r>
              <a:rPr lang="en-ZA" sz="900" i="1" dirty="0" smtClean="0"/>
              <a:t>-/</a:t>
            </a:r>
            <a:r>
              <a:rPr lang="en-ZA" sz="900" i="1" dirty="0" err="1" smtClean="0"/>
              <a:t>ukw</a:t>
            </a:r>
            <a:r>
              <a:rPr lang="en-ZA" sz="900" i="1" dirty="0" smtClean="0"/>
              <a:t>-</a:t>
            </a:r>
            <a:endParaRPr lang="en-US" sz="900" dirty="0" smtClean="0"/>
          </a:p>
          <a:p>
            <a:pPr>
              <a:buNone/>
            </a:pPr>
            <a:r>
              <a:rPr lang="en-ZA" sz="900" i="1" dirty="0" err="1" smtClean="0"/>
              <a:t>ukudla</a:t>
            </a:r>
            <a:r>
              <a:rPr lang="en-ZA" sz="900" i="1" dirty="0" smtClean="0"/>
              <a:t>/</a:t>
            </a:r>
            <a:r>
              <a:rPr lang="en-ZA" sz="900" i="1" dirty="0" err="1" smtClean="0"/>
              <a:t>ukona</a:t>
            </a:r>
            <a:r>
              <a:rPr lang="en-ZA" sz="900" i="1" dirty="0" smtClean="0"/>
              <a:t>/</a:t>
            </a:r>
            <a:r>
              <a:rPr lang="en-ZA" sz="900" i="1" dirty="0" err="1" smtClean="0"/>
              <a:t>ukwakha</a:t>
            </a:r>
            <a:endParaRPr lang="en-US" sz="900" dirty="0" smtClean="0"/>
          </a:p>
          <a:p>
            <a:pPr>
              <a:buNone/>
            </a:pPr>
            <a:r>
              <a:rPr lang="en-ZA" sz="900" dirty="0" smtClean="0"/>
              <a:t>Food/to sin/to build</a:t>
            </a:r>
            <a:endParaRPr lang="en-US" sz="900" dirty="0" smtClean="0"/>
          </a:p>
          <a:p>
            <a:pPr>
              <a:buNone/>
            </a:pPr>
            <a:r>
              <a:rPr lang="en-ZA" sz="900" dirty="0" smtClean="0"/>
              <a:t>Infinitives</a:t>
            </a:r>
            <a:endParaRPr lang="en-US" sz="900" dirty="0" smtClean="0"/>
          </a:p>
          <a:p>
            <a:pPr>
              <a:buNone/>
            </a:pPr>
            <a:r>
              <a:rPr lang="en-ZA" sz="900" dirty="0" smtClean="0"/>
              <a:t>16</a:t>
            </a:r>
            <a:endParaRPr lang="en-US" sz="900" dirty="0" smtClean="0"/>
          </a:p>
          <a:p>
            <a:pPr>
              <a:buNone/>
            </a:pPr>
            <a:r>
              <a:rPr lang="en-ZA" sz="900" i="1" dirty="0" err="1" smtClean="0"/>
              <a:t>pha</a:t>
            </a:r>
            <a:r>
              <a:rPr lang="en-ZA" sz="900" i="1" dirty="0" smtClean="0"/>
              <a:t>-</a:t>
            </a:r>
            <a:endParaRPr lang="en-US" sz="900" dirty="0" smtClean="0"/>
          </a:p>
          <a:p>
            <a:pPr>
              <a:buNone/>
            </a:pPr>
            <a:r>
              <a:rPr lang="en-ZA" sz="900" i="1" dirty="0" err="1" smtClean="0"/>
              <a:t>phandle</a:t>
            </a:r>
            <a:endParaRPr lang="en-US" sz="900" dirty="0" smtClean="0"/>
          </a:p>
          <a:p>
            <a:pPr>
              <a:buNone/>
            </a:pPr>
            <a:r>
              <a:rPr lang="en-ZA" sz="900" dirty="0" smtClean="0"/>
              <a:t>outside</a:t>
            </a:r>
            <a:endParaRPr lang="en-US" sz="900" dirty="0" smtClean="0"/>
          </a:p>
          <a:p>
            <a:pPr>
              <a:buNone/>
            </a:pPr>
            <a:r>
              <a:rPr lang="en-ZA" sz="900" dirty="0" smtClean="0"/>
              <a:t>Locations</a:t>
            </a:r>
            <a:endParaRPr lang="en-US" sz="900"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533</TotalTime>
  <Words>2782</Words>
  <Application>Microsoft Office PowerPoint</Application>
  <PresentationFormat>On-screen Show (4:3)</PresentationFormat>
  <Paragraphs>241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A Sociolinguistics of Loan Words Classification in Zulu Language</vt:lpstr>
      <vt:lpstr>Outline</vt:lpstr>
      <vt:lpstr>Introduction</vt:lpstr>
      <vt:lpstr>Focus of the study</vt:lpstr>
      <vt:lpstr>Zulu language and Noun Classification</vt:lpstr>
      <vt:lpstr>Classification</vt:lpstr>
      <vt:lpstr>Zulu noun classes</vt:lpstr>
      <vt:lpstr>Zulu noun classes...</vt:lpstr>
      <vt:lpstr>Zulu noun classes</vt:lpstr>
      <vt:lpstr>Zulu noun classes</vt:lpstr>
      <vt:lpstr>The assumptions about the nominal classification of loan words in Zulu language </vt:lpstr>
      <vt:lpstr>The assumptions...</vt:lpstr>
      <vt:lpstr>Assumptions...</vt:lpstr>
      <vt:lpstr>Theoretical framework </vt:lpstr>
      <vt:lpstr>Theoretical framework</vt:lpstr>
      <vt:lpstr>Methodology </vt:lpstr>
      <vt:lpstr>Methodology</vt:lpstr>
      <vt:lpstr>Data presentation and analysis</vt:lpstr>
      <vt:lpstr>Results  </vt:lpstr>
      <vt:lpstr>Presentation</vt:lpstr>
      <vt:lpstr>Results</vt:lpstr>
    </vt:vector>
  </TitlesOfParts>
  <Company>unisa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Sociolinguistics of Loan Words Classification in Zulu Language</dc:title>
  <dc:creator>Ngcobmn</dc:creator>
  <cp:lastModifiedBy>Ngcobmn</cp:lastModifiedBy>
  <cp:revision>29</cp:revision>
  <dcterms:created xsi:type="dcterms:W3CDTF">2010-02-07T18:48:11Z</dcterms:created>
  <dcterms:modified xsi:type="dcterms:W3CDTF">2010-02-08T17:27:11Z</dcterms:modified>
</cp:coreProperties>
</file>